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 id="2147483743" r:id="rId6"/>
    <p:sldMasterId id="2147483744" r:id="rId7"/>
    <p:sldMasterId id="21474837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Proxima Nova"/>
      <p:regular r:id="rId20"/>
      <p:bold r:id="rId21"/>
      <p:italic r:id="rId22"/>
      <p:boldItalic r:id="rId23"/>
    </p:embeddedFont>
    <p:embeddedFont>
      <p:font typeface="Nunito"/>
      <p:regular r:id="rId24"/>
      <p:bold r:id="rId25"/>
      <p:italic r:id="rId26"/>
      <p:boldItalic r:id="rId27"/>
    </p:embeddedFont>
    <p:embeddedFont>
      <p:font typeface="Outfit ExtraBold"/>
      <p:bold r:id="rId28"/>
    </p:embeddedFont>
    <p:embeddedFont>
      <p:font typeface="Poppins Light"/>
      <p:regular r:id="rId29"/>
      <p:bold r:id="rId30"/>
      <p:italic r:id="rId31"/>
      <p:boldItalic r:id="rId32"/>
    </p:embeddedFont>
    <p:embeddedFont>
      <p:font typeface="Outfit SemiBold"/>
      <p:regular r:id="rId33"/>
      <p:bold r:id="rId34"/>
    </p:embeddedFont>
    <p:embeddedFont>
      <p:font typeface="Poppins"/>
      <p:regular r:id="rId35"/>
      <p:bold r:id="rId36"/>
      <p:italic r:id="rId37"/>
      <p:boldItalic r:id="rId38"/>
    </p:embeddedFont>
    <p:embeddedFont>
      <p:font typeface="Outfit Light"/>
      <p:regular r:id="rId39"/>
      <p:bold r:id="rId40"/>
    </p:embeddedFont>
    <p:embeddedFont>
      <p:font typeface="Outfit"/>
      <p:regular r:id="rId41"/>
      <p:bold r:id="rId42"/>
    </p:embeddedFont>
    <p:embeddedFont>
      <p:font typeface="Zilla Slab Medium"/>
      <p:bold r:id="rId43"/>
    </p:embeddedFont>
    <p:embeddedFont>
      <p:font typeface="Sora ExtraBold"/>
      <p:bold r:id="rId44"/>
    </p:embeddedFont>
    <p:embeddedFont>
      <p:font typeface="Outfit Medium"/>
      <p:regular r:id="rId45"/>
      <p:bold r:id="rId46"/>
    </p:embeddedFont>
    <p:embeddedFont>
      <p:font typeface="Zilla Slab"/>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1C5DE9-5683-4F0D-A084-B5A2DE7A295B}">
  <a:tblStyle styleId="{621C5DE9-5683-4F0D-A084-B5A2DE7A295B}" styleName="Table_0">
    <a:wholeTbl>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b="off" i="off"/>
    </a:band1H>
    <a:band2H>
      <a:tcTxStyle b="off" i="off"/>
      <a:tcStyle>
        <a:fill>
          <a:solidFill>
            <a:srgbClr val="E3E5E8"/>
          </a:solidFill>
        </a:fill>
      </a:tcStyle>
    </a:band2H>
    <a:band1V>
      <a:tcTxStyle b="off" i="off"/>
    </a:band1V>
    <a:band2V>
      <a:tcTxStyle b="off" i="off"/>
    </a:band2V>
    <a:lastCol>
      <a:tcTxStyle b="off" i="off"/>
    </a:lastCol>
    <a:firstCol>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b="off" i="off"/>
    </a:seCell>
    <a:swCell>
      <a:tcTxStyle b="off" i="off"/>
    </a:swCell>
    <a:firstRow>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utfitLight-bold.fntdata"/><Relationship Id="rId42" Type="http://schemas.openxmlformats.org/officeDocument/2006/relationships/font" Target="fonts/Outfit-bold.fntdata"/><Relationship Id="rId41" Type="http://schemas.openxmlformats.org/officeDocument/2006/relationships/font" Target="fonts/Outfit-regular.fntdata"/><Relationship Id="rId44" Type="http://schemas.openxmlformats.org/officeDocument/2006/relationships/font" Target="fonts/SoraExtraBold-bold.fntdata"/><Relationship Id="rId43" Type="http://schemas.openxmlformats.org/officeDocument/2006/relationships/font" Target="fonts/ZillaSlabMedium-bold.fntdata"/><Relationship Id="rId46" Type="http://schemas.openxmlformats.org/officeDocument/2006/relationships/font" Target="fonts/OutfitMedium-bold.fntdata"/><Relationship Id="rId45" Type="http://schemas.openxmlformats.org/officeDocument/2006/relationships/font" Target="fonts/OutfitMedium-regular.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ZillaSlab-bold.fntdata"/><Relationship Id="rId47" Type="http://schemas.openxmlformats.org/officeDocument/2006/relationships/font" Target="fonts/ZillaSlab-regular.fntdata"/><Relationship Id="rId49" Type="http://schemas.openxmlformats.org/officeDocument/2006/relationships/font" Target="fonts/ZillaSlab-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PoppinsLight-italic.fntdata"/><Relationship Id="rId30" Type="http://schemas.openxmlformats.org/officeDocument/2006/relationships/font" Target="fonts/PoppinsLight-bold.fntdata"/><Relationship Id="rId33" Type="http://schemas.openxmlformats.org/officeDocument/2006/relationships/font" Target="fonts/OutfitSemiBold-regular.fntdata"/><Relationship Id="rId32" Type="http://schemas.openxmlformats.org/officeDocument/2006/relationships/font" Target="fonts/PoppinsLight-boldItalic.fntdata"/><Relationship Id="rId35" Type="http://schemas.openxmlformats.org/officeDocument/2006/relationships/font" Target="fonts/Poppins-regular.fntdata"/><Relationship Id="rId34" Type="http://schemas.openxmlformats.org/officeDocument/2006/relationships/font" Target="fonts/OutfitSemiBold-bold.fntdata"/><Relationship Id="rId37" Type="http://schemas.openxmlformats.org/officeDocument/2006/relationships/font" Target="fonts/Poppins-italic.fntdata"/><Relationship Id="rId36" Type="http://schemas.openxmlformats.org/officeDocument/2006/relationships/font" Target="fonts/Poppins-bold.fntdata"/><Relationship Id="rId39" Type="http://schemas.openxmlformats.org/officeDocument/2006/relationships/font" Target="fonts/OutfitLight-regular.fntdata"/><Relationship Id="rId38" Type="http://schemas.openxmlformats.org/officeDocument/2006/relationships/font" Target="fonts/Poppins-boldItalic.fntdata"/><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Nunito-regular.fntdata"/><Relationship Id="rId23" Type="http://schemas.openxmlformats.org/officeDocument/2006/relationships/font" Target="fonts/ProximaNova-boldItalic.fntdata"/><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OutfitExtraBold-bold.fntdata"/><Relationship Id="rId27" Type="http://schemas.openxmlformats.org/officeDocument/2006/relationships/font" Target="fonts/Nunito-boldItalic.fntdata"/><Relationship Id="rId29" Type="http://schemas.openxmlformats.org/officeDocument/2006/relationships/font" Target="fonts/PoppinsLight-regular.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1db169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1db169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2edaed4cb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7" name="Google Shape;737;g2b2edaed4c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1db169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Quick recap from earlier webinar on the power of registries and credentials by Dr Pramod Varma. The holy trinity that form the foundation of an inclusive digital economy. What if I could prove who I am and carry what I have with me wherever I need it - that would enable me to seamlessly transact. We have already seen how money these days does not need to be carried around in the form of printed notes, rather we can just pay using digital means available to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Who I Am - makes it sound obvious that digital identities are for people - they are also for organisations and things. For example, we have company IDs, vehicle registration number, as well as professional IDs, Student IDs, and so on for individuals.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 I Have - are essentially assets and credentials I have. This again seems obvious for individuals to have assets such as money, certificates, ownership records, credentials, tokens, vouchers. Digital assets in context of organisations could be a carbon credit certificate, compliance to industry standards, a govt affiliation school or hospital etc. and for things, take an example of a car having a pollution clearance certification or the energy rating for an electrical appliance.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And when we can easily share &amp; trust the identity and their assets - we can unlock so many transactions with high-trust and low-cost.</a:t>
            </a:r>
            <a:endParaRPr/>
          </a:p>
        </p:txBody>
      </p:sp>
      <p:sp>
        <p:nvSpPr>
          <p:cNvPr id="590" name="Google Shape;590;g2b1db169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1db169c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1db169c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1db169c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1db169c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66c2e63ad_0_74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0" name="Google Shape;670;g2666c2e63ad_0_7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66c2e63ad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66c2e63ad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66c2e63ad_0_7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66c2e63ad_0_7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7b57ca67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b7b57ca67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7b57ca67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b7b57ca67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50" name="Shape 50"/>
        <p:cNvGrpSpPr/>
        <p:nvPr/>
      </p:nvGrpSpPr>
      <p:grpSpPr>
        <a:xfrm>
          <a:off x="0" y="0"/>
          <a:ext cx="0" cy="0"/>
          <a:chOff x="0" y="0"/>
          <a:chExt cx="0" cy="0"/>
        </a:xfrm>
      </p:grpSpPr>
      <p:sp>
        <p:nvSpPr>
          <p:cNvPr id="51" name="Google Shape;51;p13"/>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52" name="Google Shape;52;p13"/>
          <p:cNvSpPr txBox="1"/>
          <p:nvPr>
            <p:ph type="title"/>
          </p:nvPr>
        </p:nvSpPr>
        <p:spPr>
          <a:xfrm>
            <a:off x="5178050" y="916325"/>
            <a:ext cx="3393300" cy="1141200"/>
          </a:xfrm>
          <a:prstGeom prst="rect">
            <a:avLst/>
          </a:prstGeom>
        </p:spPr>
        <p:txBody>
          <a:bodyPr anchorCtr="0" anchor="t" bIns="91425" lIns="91425" spcFirstLastPara="1" rIns="91425" wrap="square" tIns="91425">
            <a:norm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53" name="Google Shape;53;p13"/>
          <p:cNvSpPr txBox="1"/>
          <p:nvPr>
            <p:ph idx="1" type="body"/>
          </p:nvPr>
        </p:nvSpPr>
        <p:spPr>
          <a:xfrm>
            <a:off x="5178075" y="2576075"/>
            <a:ext cx="3440400" cy="2282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57" name="Google Shape;57;p14"/>
          <p:cNvSpPr/>
          <p:nvPr/>
        </p:nvSpPr>
        <p:spPr>
          <a:xfrm>
            <a:off x="5831034" y="1430923"/>
            <a:ext cx="2043000" cy="20430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8" name="Google Shape;58;p14"/>
          <p:cNvSpPr/>
          <p:nvPr/>
        </p:nvSpPr>
        <p:spPr>
          <a:xfrm>
            <a:off x="5960186" y="1560077"/>
            <a:ext cx="1784700" cy="17847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9" name="Google Shape;59;p14"/>
          <p:cNvSpPr/>
          <p:nvPr/>
        </p:nvSpPr>
        <p:spPr>
          <a:xfrm>
            <a:off x="3409794" y="1431457"/>
            <a:ext cx="2041800" cy="20418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0" name="Google Shape;60;p14"/>
          <p:cNvSpPr/>
          <p:nvPr/>
        </p:nvSpPr>
        <p:spPr>
          <a:xfrm>
            <a:off x="998398" y="1431457"/>
            <a:ext cx="2041800" cy="20418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1" name="Google Shape;61;p14"/>
          <p:cNvSpPr/>
          <p:nvPr/>
        </p:nvSpPr>
        <p:spPr>
          <a:xfrm>
            <a:off x="3434479" y="1450954"/>
            <a:ext cx="2002800" cy="2002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2" name="Google Shape;62;p14"/>
          <p:cNvSpPr/>
          <p:nvPr/>
        </p:nvSpPr>
        <p:spPr>
          <a:xfrm>
            <a:off x="1017894" y="1450954"/>
            <a:ext cx="2002800" cy="2002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3" name="Google Shape;63;p14"/>
          <p:cNvSpPr txBox="1"/>
          <p:nvPr>
            <p:ph type="title"/>
          </p:nvPr>
        </p:nvSpPr>
        <p:spPr>
          <a:xfrm>
            <a:off x="135295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4" name="Google Shape;64;p14"/>
          <p:cNvSpPr txBox="1"/>
          <p:nvPr>
            <p:ph idx="2" type="title"/>
          </p:nvPr>
        </p:nvSpPr>
        <p:spPr>
          <a:xfrm>
            <a:off x="3833851"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5" name="Google Shape;65;p14"/>
          <p:cNvSpPr txBox="1"/>
          <p:nvPr>
            <p:ph idx="3" type="title"/>
          </p:nvPr>
        </p:nvSpPr>
        <p:spPr>
          <a:xfrm>
            <a:off x="617573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 name="Shape 67"/>
        <p:cNvGrpSpPr/>
        <p:nvPr/>
      </p:nvGrpSpPr>
      <p:grpSpPr>
        <a:xfrm>
          <a:off x="0" y="0"/>
          <a:ext cx="0" cy="0"/>
          <a:chOff x="0" y="0"/>
          <a:chExt cx="0" cy="0"/>
        </a:xfrm>
      </p:grpSpPr>
      <p:sp>
        <p:nvSpPr>
          <p:cNvPr id="68" name="Google Shape;68;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 type="subTitle"/>
          </p:nvPr>
        </p:nvSpPr>
        <p:spPr>
          <a:xfrm>
            <a:off x="714975"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0" name="Google Shape;70;p15"/>
          <p:cNvSpPr txBox="1"/>
          <p:nvPr>
            <p:ph idx="2" type="subTitle"/>
          </p:nvPr>
        </p:nvSpPr>
        <p:spPr>
          <a:xfrm>
            <a:off x="714975"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5"/>
          <p:cNvSpPr txBox="1"/>
          <p:nvPr>
            <p:ph idx="3" type="subTitle"/>
          </p:nvPr>
        </p:nvSpPr>
        <p:spPr>
          <a:xfrm>
            <a:off x="3335610"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idx="4" type="subTitle"/>
          </p:nvPr>
        </p:nvSpPr>
        <p:spPr>
          <a:xfrm>
            <a:off x="5956274"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idx="5" type="subTitle"/>
          </p:nvPr>
        </p:nvSpPr>
        <p:spPr>
          <a:xfrm>
            <a:off x="333560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4" name="Google Shape;74;p15"/>
          <p:cNvSpPr txBox="1"/>
          <p:nvPr>
            <p:ph idx="6" type="subTitle"/>
          </p:nvPr>
        </p:nvSpPr>
        <p:spPr>
          <a:xfrm>
            <a:off x="595626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79" name="Google Shape;79;p17"/>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80" name="Google Shape;80;p17"/>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81" name="Google Shape;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TITLE_AND_BODY_4">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84" name="Google Shape;84;p18"/>
          <p:cNvCxnSpPr/>
          <p:nvPr/>
        </p:nvCxnSpPr>
        <p:spPr>
          <a:xfrm>
            <a:off x="488550" y="2048450"/>
            <a:ext cx="8166900" cy="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8"/>
          <p:cNvSpPr/>
          <p:nvPr/>
        </p:nvSpPr>
        <p:spPr>
          <a:xfrm>
            <a:off x="4885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4885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45854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45854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770250" y="679825"/>
            <a:ext cx="7603500" cy="105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90" name="Google Shape;90;p18"/>
          <p:cNvSpPr txBox="1"/>
          <p:nvPr>
            <p:ph idx="1" type="body"/>
          </p:nvPr>
        </p:nvSpPr>
        <p:spPr>
          <a:xfrm>
            <a:off x="1377575"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1" name="Google Shape;91;p18"/>
          <p:cNvSpPr txBox="1"/>
          <p:nvPr>
            <p:ph idx="2" type="body"/>
          </p:nvPr>
        </p:nvSpPr>
        <p:spPr>
          <a:xfrm>
            <a:off x="1377575"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2" name="Google Shape;92;p18"/>
          <p:cNvSpPr txBox="1"/>
          <p:nvPr>
            <p:ph idx="3" type="body"/>
          </p:nvPr>
        </p:nvSpPr>
        <p:spPr>
          <a:xfrm>
            <a:off x="5474500"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3" name="Google Shape;93;p18"/>
          <p:cNvSpPr txBox="1"/>
          <p:nvPr>
            <p:ph idx="4" type="body"/>
          </p:nvPr>
        </p:nvSpPr>
        <p:spPr>
          <a:xfrm>
            <a:off x="5474500"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4" name="Google Shape;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p:cSld name="TITLE_AND_BODY_3">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97" name="Google Shape;97;p19"/>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98" name="Google Shape;98;p1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99" name="Google Shape;99;p19"/>
          <p:cNvSpPr/>
          <p:nvPr>
            <p:ph idx="2" type="pic"/>
          </p:nvPr>
        </p:nvSpPr>
        <p:spPr>
          <a:xfrm>
            <a:off x="422575" y="1422275"/>
            <a:ext cx="2035800" cy="2120100"/>
          </a:xfrm>
          <a:prstGeom prst="roundRect">
            <a:avLst>
              <a:gd fmla="val 8337" name="adj"/>
            </a:avLst>
          </a:prstGeom>
          <a:noFill/>
          <a:ln>
            <a:noFill/>
          </a:ln>
        </p:spPr>
      </p:sp>
      <p:sp>
        <p:nvSpPr>
          <p:cNvPr id="100" name="Google Shape;100;p19"/>
          <p:cNvSpPr/>
          <p:nvPr>
            <p:ph idx="3" type="pic"/>
          </p:nvPr>
        </p:nvSpPr>
        <p:spPr>
          <a:xfrm>
            <a:off x="2599419" y="1422275"/>
            <a:ext cx="2035800" cy="2120100"/>
          </a:xfrm>
          <a:prstGeom prst="roundRect">
            <a:avLst>
              <a:gd fmla="val 8337" name="adj"/>
            </a:avLst>
          </a:prstGeom>
          <a:noFill/>
          <a:ln>
            <a:noFill/>
          </a:ln>
        </p:spPr>
      </p:sp>
      <p:sp>
        <p:nvSpPr>
          <p:cNvPr id="101" name="Google Shape;101;p19"/>
          <p:cNvSpPr/>
          <p:nvPr>
            <p:ph idx="4" type="pic"/>
          </p:nvPr>
        </p:nvSpPr>
        <p:spPr>
          <a:xfrm>
            <a:off x="4776262" y="1422275"/>
            <a:ext cx="2035800" cy="2120100"/>
          </a:xfrm>
          <a:prstGeom prst="roundRect">
            <a:avLst>
              <a:gd fmla="val 8337" name="adj"/>
            </a:avLst>
          </a:prstGeom>
          <a:noFill/>
          <a:ln>
            <a:noFill/>
          </a:ln>
        </p:spPr>
      </p:sp>
      <p:sp>
        <p:nvSpPr>
          <p:cNvPr id="102" name="Google Shape;102;p19"/>
          <p:cNvSpPr/>
          <p:nvPr>
            <p:ph idx="5" type="pic"/>
          </p:nvPr>
        </p:nvSpPr>
        <p:spPr>
          <a:xfrm>
            <a:off x="6953106" y="1422275"/>
            <a:ext cx="2035800" cy="2120100"/>
          </a:xfrm>
          <a:prstGeom prst="roundRect">
            <a:avLst>
              <a:gd fmla="val 8337" name="adj"/>
            </a:avLst>
          </a:prstGeom>
          <a:noFill/>
          <a:ln>
            <a:noFill/>
          </a:ln>
        </p:spPr>
      </p:sp>
      <p:sp>
        <p:nvSpPr>
          <p:cNvPr id="103" name="Google Shape;103;p19"/>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4" name="Google Shape;104;p19"/>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5" name="Google Shape;105;p19"/>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6" name="Google Shape;106;p19"/>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7" name="Google Shape;107;p19"/>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8" name="Google Shape;108;p19"/>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9" name="Google Shape;109;p19"/>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0" name="Google Shape;110;p19"/>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1" name="Google Shape;11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black">
  <p:cSld name="TITLE_AND_BODY_3_1">
    <p:bg>
      <p:bgPr>
        <a:solidFill>
          <a:schemeClr val="dk1"/>
        </a:solidFill>
      </p:bgPr>
    </p:bg>
    <p:spTree>
      <p:nvGrpSpPr>
        <p:cNvPr id="112" name="Shape 112"/>
        <p:cNvGrpSpPr/>
        <p:nvPr/>
      </p:nvGrpSpPr>
      <p:grpSpPr>
        <a:xfrm>
          <a:off x="0" y="0"/>
          <a:ext cx="0" cy="0"/>
          <a:chOff x="0" y="0"/>
          <a:chExt cx="0" cy="0"/>
        </a:xfrm>
      </p:grpSpPr>
      <p:cxnSp>
        <p:nvCxnSpPr>
          <p:cNvPr id="113" name="Google Shape;113;p20"/>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14" name="Google Shape;114;p20"/>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15" name="Google Shape;115;p20"/>
          <p:cNvSpPr/>
          <p:nvPr>
            <p:ph idx="2" type="pic"/>
          </p:nvPr>
        </p:nvSpPr>
        <p:spPr>
          <a:xfrm>
            <a:off x="422575" y="1422275"/>
            <a:ext cx="2035800" cy="2120100"/>
          </a:xfrm>
          <a:prstGeom prst="roundRect">
            <a:avLst>
              <a:gd fmla="val 8337" name="adj"/>
            </a:avLst>
          </a:prstGeom>
          <a:noFill/>
          <a:ln>
            <a:noFill/>
          </a:ln>
        </p:spPr>
      </p:sp>
      <p:sp>
        <p:nvSpPr>
          <p:cNvPr id="116" name="Google Shape;116;p20"/>
          <p:cNvSpPr/>
          <p:nvPr>
            <p:ph idx="3" type="pic"/>
          </p:nvPr>
        </p:nvSpPr>
        <p:spPr>
          <a:xfrm>
            <a:off x="2599419" y="1422275"/>
            <a:ext cx="2035800" cy="2120100"/>
          </a:xfrm>
          <a:prstGeom prst="roundRect">
            <a:avLst>
              <a:gd fmla="val 8337" name="adj"/>
            </a:avLst>
          </a:prstGeom>
          <a:noFill/>
          <a:ln>
            <a:noFill/>
          </a:ln>
        </p:spPr>
      </p:sp>
      <p:sp>
        <p:nvSpPr>
          <p:cNvPr id="117" name="Google Shape;117;p20"/>
          <p:cNvSpPr/>
          <p:nvPr>
            <p:ph idx="4" type="pic"/>
          </p:nvPr>
        </p:nvSpPr>
        <p:spPr>
          <a:xfrm>
            <a:off x="4776262" y="1422275"/>
            <a:ext cx="2035800" cy="2120100"/>
          </a:xfrm>
          <a:prstGeom prst="roundRect">
            <a:avLst>
              <a:gd fmla="val 8337" name="adj"/>
            </a:avLst>
          </a:prstGeom>
          <a:noFill/>
          <a:ln>
            <a:noFill/>
          </a:ln>
        </p:spPr>
      </p:sp>
      <p:sp>
        <p:nvSpPr>
          <p:cNvPr id="118" name="Google Shape;118;p20"/>
          <p:cNvSpPr/>
          <p:nvPr>
            <p:ph idx="5" type="pic"/>
          </p:nvPr>
        </p:nvSpPr>
        <p:spPr>
          <a:xfrm>
            <a:off x="6953106" y="1422275"/>
            <a:ext cx="2035800" cy="2120100"/>
          </a:xfrm>
          <a:prstGeom prst="roundRect">
            <a:avLst>
              <a:gd fmla="val 8337" name="adj"/>
            </a:avLst>
          </a:prstGeom>
          <a:noFill/>
          <a:ln>
            <a:noFill/>
          </a:ln>
        </p:spPr>
      </p:sp>
      <p:sp>
        <p:nvSpPr>
          <p:cNvPr id="119" name="Google Shape;119;p20"/>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0" name="Google Shape;120;p20"/>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1" name="Google Shape;121;p20"/>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2" name="Google Shape;122;p20"/>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3" name="Google Shape;123;p20"/>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4" name="Google Shape;124;p20"/>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5" name="Google Shape;125;p20"/>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6" name="Google Shape;126;p20"/>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pic>
        <p:nvPicPr>
          <p:cNvPr id="127" name="Google Shape;127;p2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28" name="Google Shape;12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ITLE_AND_BODY_2">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131" name="Google Shape;131;p21"/>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132" name="Google Shape;132;p21"/>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graphicFrame>
        <p:nvGraphicFramePr>
          <p:cNvPr id="133" name="Google Shape;133;p21"/>
          <p:cNvGraphicFramePr/>
          <p:nvPr/>
        </p:nvGraphicFramePr>
        <p:xfrm>
          <a:off x="477100" y="1315881"/>
          <a:ext cx="3000000" cy="3000000"/>
        </p:xfrm>
        <a:graphic>
          <a:graphicData uri="http://schemas.openxmlformats.org/drawingml/2006/table">
            <a:tbl>
              <a:tblPr>
                <a:noFill/>
                <a:tableStyleId>{621C5DE9-5683-4F0D-A084-B5A2DE7A295B}</a:tableStyleId>
              </a:tblPr>
              <a:tblGrid>
                <a:gridCol w="3102725"/>
                <a:gridCol w="1551775"/>
                <a:gridCol w="1551775"/>
                <a:gridCol w="1984375"/>
              </a:tblGrid>
              <a:tr h="489850">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1000" u="none" cap="none" strike="noStrike">
                        <a:solidFill>
                          <a:srgbClr val="131313"/>
                        </a:solidFill>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10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34" name="Google Shape;134;p21"/>
          <p:cNvSpPr txBox="1"/>
          <p:nvPr>
            <p:ph idx="1" type="body"/>
          </p:nvPr>
        </p:nvSpPr>
        <p:spPr>
          <a:xfrm>
            <a:off x="47410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35" name="Google Shape;135;p21"/>
          <p:cNvSpPr txBox="1"/>
          <p:nvPr>
            <p:ph idx="2" type="body"/>
          </p:nvPr>
        </p:nvSpPr>
        <p:spPr>
          <a:xfrm>
            <a:off x="37301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6" name="Google Shape;136;p21"/>
          <p:cNvSpPr txBox="1"/>
          <p:nvPr>
            <p:ph idx="3" type="body"/>
          </p:nvPr>
        </p:nvSpPr>
        <p:spPr>
          <a:xfrm>
            <a:off x="65766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140" name="Google Shape;140;p22"/>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41" name="Google Shape;141;p22"/>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2">
  <p:cSld name="TITLE_ONLY_2">
    <p:bg>
      <p:bgPr>
        <a:solidFill>
          <a:schemeClr val="dk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45" name="Google Shape;145;p23"/>
          <p:cNvSpPr/>
          <p:nvPr/>
        </p:nvSpPr>
        <p:spPr>
          <a:xfrm>
            <a:off x="937037" y="1143000"/>
            <a:ext cx="2857500" cy="2857500"/>
          </a:xfrm>
          <a:prstGeom prst="ellipse">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oppins"/>
              <a:buNone/>
            </a:pPr>
            <a:r>
              <a:t/>
            </a:r>
            <a:endParaRPr b="0" i="0" sz="1100" u="none" cap="none" strike="noStrike">
              <a:solidFill>
                <a:srgbClr val="121212"/>
              </a:solidFill>
              <a:latin typeface="Poppins Light"/>
              <a:ea typeface="Poppins Light"/>
              <a:cs typeface="Poppins Light"/>
              <a:sym typeface="Poppins Light"/>
            </a:endParaRPr>
          </a:p>
        </p:txBody>
      </p:sp>
      <p:sp>
        <p:nvSpPr>
          <p:cNvPr id="146" name="Google Shape;146;p23"/>
          <p:cNvSpPr txBox="1"/>
          <p:nvPr>
            <p:ph type="title"/>
          </p:nvPr>
        </p:nvSpPr>
        <p:spPr>
          <a:xfrm>
            <a:off x="4275825" y="1538575"/>
            <a:ext cx="4105800" cy="246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9pPr>
          </a:lstStyle>
          <a:p/>
        </p:txBody>
      </p:sp>
      <p:sp>
        <p:nvSpPr>
          <p:cNvPr id="147" name="Google Shape;147;p23"/>
          <p:cNvSpPr txBox="1"/>
          <p:nvPr/>
        </p:nvSpPr>
        <p:spPr>
          <a:xfrm>
            <a:off x="1493675" y="1833750"/>
            <a:ext cx="1744200" cy="14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500">
              <a:latin typeface="Outfit SemiBold"/>
              <a:ea typeface="Outfit SemiBold"/>
              <a:cs typeface="Outfit SemiBold"/>
              <a:sym typeface="Outfit SemiBold"/>
            </a:endParaRPr>
          </a:p>
        </p:txBody>
      </p:sp>
      <p:sp>
        <p:nvSpPr>
          <p:cNvPr id="148" name="Google Shape;148;p23"/>
          <p:cNvSpPr txBox="1"/>
          <p:nvPr>
            <p:ph idx="1" type="body"/>
          </p:nvPr>
        </p:nvSpPr>
        <p:spPr>
          <a:xfrm>
            <a:off x="1489325" y="1900800"/>
            <a:ext cx="1752900" cy="1341900"/>
          </a:xfrm>
          <a:prstGeom prst="rect">
            <a:avLst/>
          </a:prstGeom>
          <a:noFill/>
          <a:ln>
            <a:noFill/>
          </a:ln>
        </p:spPr>
        <p:txBody>
          <a:bodyPr anchorCtr="0" anchor="t" bIns="91425" lIns="91425" spcFirstLastPara="1" rIns="91425" wrap="square" tIns="91425">
            <a:noAutofit/>
          </a:bodyPr>
          <a:lstStyle>
            <a:lvl1pPr indent="-457200" lvl="0" marL="457200" rtl="0">
              <a:spcBef>
                <a:spcPts val="0"/>
              </a:spcBef>
              <a:spcAft>
                <a:spcPts val="0"/>
              </a:spcAft>
              <a:buSzPts val="3600"/>
              <a:buFont typeface="Outfit"/>
              <a:buChar char="●"/>
              <a:defRPr b="1" sz="3600">
                <a:latin typeface="Outfit"/>
                <a:ea typeface="Outfit"/>
                <a:cs typeface="Outfit"/>
                <a:sym typeface="Outfit"/>
              </a:defRPr>
            </a:lvl1pPr>
            <a:lvl2pPr indent="-457200" lvl="1" marL="914400" rtl="0">
              <a:spcBef>
                <a:spcPts val="0"/>
              </a:spcBef>
              <a:spcAft>
                <a:spcPts val="0"/>
              </a:spcAft>
              <a:buSzPts val="3600"/>
              <a:buFont typeface="Outfit"/>
              <a:buChar char="○"/>
              <a:defRPr b="1" sz="3600">
                <a:latin typeface="Outfit"/>
                <a:ea typeface="Outfit"/>
                <a:cs typeface="Outfit"/>
                <a:sym typeface="Outfit"/>
              </a:defRPr>
            </a:lvl2pPr>
            <a:lvl3pPr indent="-457200" lvl="2" marL="1371600" rtl="0">
              <a:spcBef>
                <a:spcPts val="0"/>
              </a:spcBef>
              <a:spcAft>
                <a:spcPts val="0"/>
              </a:spcAft>
              <a:buSzPts val="3600"/>
              <a:buFont typeface="Outfit"/>
              <a:buChar char="■"/>
              <a:defRPr b="1" sz="3600">
                <a:latin typeface="Outfit"/>
                <a:ea typeface="Outfit"/>
                <a:cs typeface="Outfit"/>
                <a:sym typeface="Outfit"/>
              </a:defRPr>
            </a:lvl3pPr>
            <a:lvl4pPr indent="-457200" lvl="3" marL="1828800" rtl="0">
              <a:spcBef>
                <a:spcPts val="0"/>
              </a:spcBef>
              <a:spcAft>
                <a:spcPts val="0"/>
              </a:spcAft>
              <a:buSzPts val="3600"/>
              <a:buFont typeface="Outfit"/>
              <a:buChar char="●"/>
              <a:defRPr b="1" sz="3600">
                <a:latin typeface="Outfit"/>
                <a:ea typeface="Outfit"/>
                <a:cs typeface="Outfit"/>
                <a:sym typeface="Outfit"/>
              </a:defRPr>
            </a:lvl4pPr>
            <a:lvl5pPr indent="-457200" lvl="4" marL="2286000" rtl="0">
              <a:spcBef>
                <a:spcPts val="0"/>
              </a:spcBef>
              <a:spcAft>
                <a:spcPts val="0"/>
              </a:spcAft>
              <a:buSzPts val="3600"/>
              <a:buFont typeface="Outfit"/>
              <a:buChar char="○"/>
              <a:defRPr b="1" sz="3600">
                <a:latin typeface="Outfit"/>
                <a:ea typeface="Outfit"/>
                <a:cs typeface="Outfit"/>
                <a:sym typeface="Outfit"/>
              </a:defRPr>
            </a:lvl5pPr>
            <a:lvl6pPr indent="-457200" lvl="5" marL="2743200" rtl="0">
              <a:spcBef>
                <a:spcPts val="0"/>
              </a:spcBef>
              <a:spcAft>
                <a:spcPts val="0"/>
              </a:spcAft>
              <a:buSzPts val="3600"/>
              <a:buFont typeface="Outfit"/>
              <a:buChar char="■"/>
              <a:defRPr b="1" sz="3600">
                <a:latin typeface="Outfit"/>
                <a:ea typeface="Outfit"/>
                <a:cs typeface="Outfit"/>
                <a:sym typeface="Outfit"/>
              </a:defRPr>
            </a:lvl6pPr>
            <a:lvl7pPr indent="-457200" lvl="6" marL="3200400" rtl="0">
              <a:spcBef>
                <a:spcPts val="0"/>
              </a:spcBef>
              <a:spcAft>
                <a:spcPts val="0"/>
              </a:spcAft>
              <a:buSzPts val="3600"/>
              <a:buFont typeface="Outfit"/>
              <a:buChar char="●"/>
              <a:defRPr b="1" sz="3600">
                <a:latin typeface="Outfit"/>
                <a:ea typeface="Outfit"/>
                <a:cs typeface="Outfit"/>
                <a:sym typeface="Outfit"/>
              </a:defRPr>
            </a:lvl7pPr>
            <a:lvl8pPr indent="-457200" lvl="7" marL="3657600" rtl="0">
              <a:spcBef>
                <a:spcPts val="0"/>
              </a:spcBef>
              <a:spcAft>
                <a:spcPts val="0"/>
              </a:spcAft>
              <a:buSzPts val="3600"/>
              <a:buFont typeface="Outfit"/>
              <a:buChar char="○"/>
              <a:defRPr b="1" sz="3600">
                <a:latin typeface="Outfit"/>
                <a:ea typeface="Outfit"/>
                <a:cs typeface="Outfit"/>
                <a:sym typeface="Outfit"/>
              </a:defRPr>
            </a:lvl8pPr>
            <a:lvl9pPr indent="-457200" lvl="8" marL="4114800" rtl="0">
              <a:spcBef>
                <a:spcPts val="0"/>
              </a:spcBef>
              <a:spcAft>
                <a:spcPts val="0"/>
              </a:spcAft>
              <a:buSzPts val="3600"/>
              <a:buFont typeface="Outfit"/>
              <a:buChar char="■"/>
              <a:defRPr b="1" sz="3600">
                <a:latin typeface="Outfit"/>
                <a:ea typeface="Outfit"/>
                <a:cs typeface="Outfit"/>
                <a:sym typeface="Outfit"/>
              </a:defRPr>
            </a:lvl9pPr>
          </a:lstStyle>
          <a:p/>
        </p:txBody>
      </p:sp>
      <p:sp>
        <p:nvSpPr>
          <p:cNvPr id="149" name="Google Shape;14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3">
  <p:cSld name="TITLE_ONLY_1">
    <p:bg>
      <p:bgPr>
        <a:solidFill>
          <a:schemeClr val="dk1"/>
        </a:solidFill>
      </p:bgPr>
    </p:bg>
    <p:spTree>
      <p:nvGrpSpPr>
        <p:cNvPr id="150" name="Shape 150"/>
        <p:cNvGrpSpPr/>
        <p:nvPr/>
      </p:nvGrpSpPr>
      <p:grpSpPr>
        <a:xfrm>
          <a:off x="0" y="0"/>
          <a:ext cx="0" cy="0"/>
          <a:chOff x="0" y="0"/>
          <a:chExt cx="0" cy="0"/>
        </a:xfrm>
      </p:grpSpPr>
      <p:cxnSp>
        <p:nvCxnSpPr>
          <p:cNvPr id="151" name="Google Shape;151;p24"/>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52" name="Google Shape;152;p24"/>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53" name="Google Shape;153;p24"/>
          <p:cNvSpPr txBox="1"/>
          <p:nvPr>
            <p:ph idx="1" type="subTitle"/>
          </p:nvPr>
        </p:nvSpPr>
        <p:spPr>
          <a:xfrm>
            <a:off x="43222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4" name="Google Shape;154;p24"/>
          <p:cNvSpPr txBox="1"/>
          <p:nvPr>
            <p:ph idx="2" type="subTitle"/>
          </p:nvPr>
        </p:nvSpPr>
        <p:spPr>
          <a:xfrm>
            <a:off x="3417900"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5" name="Google Shape;155;p24"/>
          <p:cNvSpPr txBox="1"/>
          <p:nvPr>
            <p:ph idx="3" type="subTitle"/>
          </p:nvPr>
        </p:nvSpPr>
        <p:spPr>
          <a:xfrm>
            <a:off x="640357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6" name="Google Shape;156;p24"/>
          <p:cNvSpPr txBox="1"/>
          <p:nvPr>
            <p:ph idx="4" type="body"/>
          </p:nvPr>
        </p:nvSpPr>
        <p:spPr>
          <a:xfrm>
            <a:off x="43222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7" name="Google Shape;157;p24"/>
          <p:cNvSpPr txBox="1"/>
          <p:nvPr>
            <p:ph idx="5" type="body"/>
          </p:nvPr>
        </p:nvSpPr>
        <p:spPr>
          <a:xfrm>
            <a:off x="3417900"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8" name="Google Shape;158;p24"/>
          <p:cNvSpPr txBox="1"/>
          <p:nvPr>
            <p:ph idx="6" type="body"/>
          </p:nvPr>
        </p:nvSpPr>
        <p:spPr>
          <a:xfrm>
            <a:off x="640357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pic>
        <p:nvPicPr>
          <p:cNvPr id="159" name="Google Shape;159;p24"/>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0" name="Google Shape;16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3" name="Google Shape;16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CUSTOM">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4">
  <p:cSld name="CUSTOM_6">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graphicFrame>
        <p:nvGraphicFramePr>
          <p:cNvPr id="169" name="Google Shape;169;p27"/>
          <p:cNvGraphicFramePr/>
          <p:nvPr/>
        </p:nvGraphicFramePr>
        <p:xfrm>
          <a:off x="476250" y="628650"/>
          <a:ext cx="3000000" cy="3000000"/>
        </p:xfrm>
        <a:graphic>
          <a:graphicData uri="http://schemas.openxmlformats.org/drawingml/2006/table">
            <a:tbl>
              <a:tblPr>
                <a:noFill/>
                <a:tableStyleId>{621C5DE9-5683-4F0D-A084-B5A2DE7A295B}</a:tableStyleId>
              </a:tblPr>
              <a:tblGrid>
                <a:gridCol w="2730500"/>
                <a:gridCol w="2730500"/>
                <a:gridCol w="2730500"/>
              </a:tblGrid>
              <a:tr h="792900">
                <a:tc>
                  <a:txBody>
                    <a:bodyPr/>
                    <a:lstStyle/>
                    <a:p>
                      <a:pPr indent="139700" lvl="0" marL="0" marR="0" rtl="0" algn="l">
                        <a:lnSpc>
                          <a:spcPct val="100000"/>
                        </a:lnSpc>
                        <a:spcBef>
                          <a:spcPts val="0"/>
                        </a:spcBef>
                        <a:spcAft>
                          <a:spcPts val="0"/>
                        </a:spcAft>
                        <a:buClr>
                          <a:srgbClr val="131313"/>
                        </a:buClr>
                        <a:buSzPts val="900"/>
                        <a:buFont typeface="Poppins SemiBold"/>
                        <a:buNone/>
                      </a:pPr>
                      <a:r>
                        <a:t/>
                      </a:r>
                      <a:endParaRPr sz="9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bl>
          </a:graphicData>
        </a:graphic>
      </p:graphicFrame>
      <p:sp>
        <p:nvSpPr>
          <p:cNvPr id="170" name="Google Shape;170;p27"/>
          <p:cNvSpPr txBox="1"/>
          <p:nvPr>
            <p:ph idx="1" type="body"/>
          </p:nvPr>
        </p:nvSpPr>
        <p:spPr>
          <a:xfrm>
            <a:off x="614725"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1" name="Google Shape;171;p27"/>
          <p:cNvSpPr txBox="1"/>
          <p:nvPr>
            <p:ph idx="2" type="body"/>
          </p:nvPr>
        </p:nvSpPr>
        <p:spPr>
          <a:xfrm>
            <a:off x="614725"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2" name="Google Shape;172;p27"/>
          <p:cNvSpPr txBox="1"/>
          <p:nvPr>
            <p:ph idx="3" type="body"/>
          </p:nvPr>
        </p:nvSpPr>
        <p:spPr>
          <a:xfrm>
            <a:off x="614725"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3" name="Google Shape;173;p27"/>
          <p:cNvSpPr txBox="1"/>
          <p:nvPr>
            <p:ph idx="4" type="body"/>
          </p:nvPr>
        </p:nvSpPr>
        <p:spPr>
          <a:xfrm>
            <a:off x="614725"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4" name="Google Shape;174;p27"/>
          <p:cNvSpPr txBox="1"/>
          <p:nvPr>
            <p:ph idx="5" type="body"/>
          </p:nvPr>
        </p:nvSpPr>
        <p:spPr>
          <a:xfrm>
            <a:off x="614725"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5" name="Google Shape;175;p27"/>
          <p:cNvSpPr txBox="1"/>
          <p:nvPr>
            <p:ph idx="6" type="body"/>
          </p:nvPr>
        </p:nvSpPr>
        <p:spPr>
          <a:xfrm>
            <a:off x="614725"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6" name="Google Shape;176;p27"/>
          <p:cNvSpPr txBox="1"/>
          <p:nvPr>
            <p:ph idx="7" type="body"/>
          </p:nvPr>
        </p:nvSpPr>
        <p:spPr>
          <a:xfrm>
            <a:off x="340470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7" name="Google Shape;177;p27"/>
          <p:cNvSpPr txBox="1"/>
          <p:nvPr>
            <p:ph idx="8" type="body"/>
          </p:nvPr>
        </p:nvSpPr>
        <p:spPr>
          <a:xfrm>
            <a:off x="340470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8" name="Google Shape;178;p27"/>
          <p:cNvSpPr txBox="1"/>
          <p:nvPr>
            <p:ph idx="9" type="body"/>
          </p:nvPr>
        </p:nvSpPr>
        <p:spPr>
          <a:xfrm>
            <a:off x="340470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9" name="Google Shape;179;p27"/>
          <p:cNvSpPr txBox="1"/>
          <p:nvPr>
            <p:ph idx="13" type="body"/>
          </p:nvPr>
        </p:nvSpPr>
        <p:spPr>
          <a:xfrm>
            <a:off x="340470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0" name="Google Shape;180;p27"/>
          <p:cNvSpPr txBox="1"/>
          <p:nvPr>
            <p:ph idx="14" type="body"/>
          </p:nvPr>
        </p:nvSpPr>
        <p:spPr>
          <a:xfrm>
            <a:off x="340470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1" name="Google Shape;181;p27"/>
          <p:cNvSpPr txBox="1"/>
          <p:nvPr>
            <p:ph idx="15" type="body"/>
          </p:nvPr>
        </p:nvSpPr>
        <p:spPr>
          <a:xfrm>
            <a:off x="340470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2" name="Google Shape;182;p27"/>
          <p:cNvSpPr txBox="1"/>
          <p:nvPr>
            <p:ph idx="16" type="body"/>
          </p:nvPr>
        </p:nvSpPr>
        <p:spPr>
          <a:xfrm>
            <a:off x="614195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1pPr>
            <a:lvl2pPr indent="-317500" lvl="1" marL="914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2pPr>
            <a:lvl3pPr indent="-317500" lvl="2" marL="1371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3pPr>
            <a:lvl4pPr indent="-317500" lvl="3" marL="1828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4pPr>
            <a:lvl5pPr indent="-317500" lvl="4" marL="22860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5pPr>
            <a:lvl6pPr indent="-317500" lvl="5" marL="2743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6pPr>
            <a:lvl7pPr indent="-317500" lvl="6" marL="3200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7pPr>
            <a:lvl8pPr indent="-317500" lvl="7" marL="3657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8pPr>
            <a:lvl9pPr indent="-317500" lvl="8" marL="4114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9pPr>
          </a:lstStyle>
          <a:p/>
        </p:txBody>
      </p:sp>
      <p:sp>
        <p:nvSpPr>
          <p:cNvPr id="183" name="Google Shape;183;p27"/>
          <p:cNvSpPr txBox="1"/>
          <p:nvPr>
            <p:ph idx="17" type="body"/>
          </p:nvPr>
        </p:nvSpPr>
        <p:spPr>
          <a:xfrm>
            <a:off x="614195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4" name="Google Shape;184;p27"/>
          <p:cNvSpPr txBox="1"/>
          <p:nvPr>
            <p:ph idx="18" type="body"/>
          </p:nvPr>
        </p:nvSpPr>
        <p:spPr>
          <a:xfrm>
            <a:off x="614195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5" name="Google Shape;185;p27"/>
          <p:cNvSpPr txBox="1"/>
          <p:nvPr>
            <p:ph idx="19" type="body"/>
          </p:nvPr>
        </p:nvSpPr>
        <p:spPr>
          <a:xfrm>
            <a:off x="614195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6" name="Google Shape;186;p27"/>
          <p:cNvSpPr txBox="1"/>
          <p:nvPr>
            <p:ph idx="20" type="body"/>
          </p:nvPr>
        </p:nvSpPr>
        <p:spPr>
          <a:xfrm>
            <a:off x="614195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7" name="Google Shape;187;p27"/>
          <p:cNvSpPr txBox="1"/>
          <p:nvPr>
            <p:ph idx="21" type="body"/>
          </p:nvPr>
        </p:nvSpPr>
        <p:spPr>
          <a:xfrm>
            <a:off x="614195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8" name="Google Shape;1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91" name="Google Shape;191;p28"/>
          <p:cNvSpPr/>
          <p:nvPr/>
        </p:nvSpPr>
        <p:spPr>
          <a:xfrm>
            <a:off x="5726760" y="964384"/>
            <a:ext cx="1700100" cy="17001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2" name="Google Shape;192;p28"/>
          <p:cNvSpPr/>
          <p:nvPr/>
        </p:nvSpPr>
        <p:spPr>
          <a:xfrm>
            <a:off x="5834238" y="1071863"/>
            <a:ext cx="1485300" cy="14853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3" name="Google Shape;193;p28"/>
          <p:cNvSpPr/>
          <p:nvPr/>
        </p:nvSpPr>
        <p:spPr>
          <a:xfrm>
            <a:off x="3711845" y="964828"/>
            <a:ext cx="1699200" cy="16992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4" name="Google Shape;194;p28"/>
          <p:cNvSpPr/>
          <p:nvPr/>
        </p:nvSpPr>
        <p:spPr>
          <a:xfrm>
            <a:off x="1705121" y="964828"/>
            <a:ext cx="1699200" cy="16992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5" name="Google Shape;195;p28"/>
          <p:cNvSpPr/>
          <p:nvPr/>
        </p:nvSpPr>
        <p:spPr>
          <a:xfrm>
            <a:off x="3732387" y="981053"/>
            <a:ext cx="1666800" cy="1666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6" name="Google Shape;196;p28"/>
          <p:cNvSpPr/>
          <p:nvPr/>
        </p:nvSpPr>
        <p:spPr>
          <a:xfrm>
            <a:off x="1721345" y="981053"/>
            <a:ext cx="1666800" cy="1666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7" name="Google Shape;197;p28"/>
          <p:cNvSpPr txBox="1"/>
          <p:nvPr>
            <p:ph type="title"/>
          </p:nvPr>
        </p:nvSpPr>
        <p:spPr>
          <a:xfrm>
            <a:off x="2000175"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8" name="Google Shape;198;p28"/>
          <p:cNvSpPr txBox="1"/>
          <p:nvPr>
            <p:ph idx="2" type="title"/>
          </p:nvPr>
        </p:nvSpPr>
        <p:spPr>
          <a:xfrm>
            <a:off x="4064738"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9" name="Google Shape;199;p28"/>
          <p:cNvSpPr txBox="1"/>
          <p:nvPr>
            <p:ph idx="3" type="title"/>
          </p:nvPr>
        </p:nvSpPr>
        <p:spPr>
          <a:xfrm>
            <a:off x="6013613"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200" name="Google Shape;200;p28"/>
          <p:cNvSpPr txBox="1"/>
          <p:nvPr>
            <p:ph idx="4" type="title"/>
          </p:nvPr>
        </p:nvSpPr>
        <p:spPr>
          <a:xfrm>
            <a:off x="796125" y="3479675"/>
            <a:ext cx="3041400" cy="84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Font typeface="Outfit SemiBold"/>
              <a:buNone/>
              <a:defRPr sz="2400">
                <a:latin typeface="Outfit SemiBold"/>
                <a:ea typeface="Outfit SemiBold"/>
                <a:cs typeface="Outfit SemiBold"/>
                <a:sym typeface="Outfit SemiBold"/>
              </a:defRPr>
            </a:lvl1pPr>
            <a:lvl2pPr lvl="1" rtl="0" algn="r">
              <a:spcBef>
                <a:spcPts val="0"/>
              </a:spcBef>
              <a:spcAft>
                <a:spcPts val="0"/>
              </a:spcAft>
              <a:buSzPts val="2400"/>
              <a:buFont typeface="Outfit SemiBold"/>
              <a:buNone/>
              <a:defRPr sz="2400">
                <a:latin typeface="Outfit SemiBold"/>
                <a:ea typeface="Outfit SemiBold"/>
                <a:cs typeface="Outfit SemiBold"/>
                <a:sym typeface="Outfit SemiBold"/>
              </a:defRPr>
            </a:lvl2pPr>
            <a:lvl3pPr lvl="2" rtl="0" algn="r">
              <a:spcBef>
                <a:spcPts val="0"/>
              </a:spcBef>
              <a:spcAft>
                <a:spcPts val="0"/>
              </a:spcAft>
              <a:buSzPts val="2400"/>
              <a:buFont typeface="Outfit SemiBold"/>
              <a:buNone/>
              <a:defRPr sz="2400">
                <a:latin typeface="Outfit SemiBold"/>
                <a:ea typeface="Outfit SemiBold"/>
                <a:cs typeface="Outfit SemiBold"/>
                <a:sym typeface="Outfit SemiBold"/>
              </a:defRPr>
            </a:lvl3pPr>
            <a:lvl4pPr lvl="3" rtl="0" algn="r">
              <a:spcBef>
                <a:spcPts val="0"/>
              </a:spcBef>
              <a:spcAft>
                <a:spcPts val="0"/>
              </a:spcAft>
              <a:buSzPts val="2400"/>
              <a:buFont typeface="Outfit SemiBold"/>
              <a:buNone/>
              <a:defRPr sz="2400">
                <a:latin typeface="Outfit SemiBold"/>
                <a:ea typeface="Outfit SemiBold"/>
                <a:cs typeface="Outfit SemiBold"/>
                <a:sym typeface="Outfit SemiBold"/>
              </a:defRPr>
            </a:lvl4pPr>
            <a:lvl5pPr lvl="4" rtl="0" algn="r">
              <a:spcBef>
                <a:spcPts val="0"/>
              </a:spcBef>
              <a:spcAft>
                <a:spcPts val="0"/>
              </a:spcAft>
              <a:buSzPts val="2400"/>
              <a:buFont typeface="Outfit SemiBold"/>
              <a:buNone/>
              <a:defRPr sz="2400">
                <a:latin typeface="Outfit SemiBold"/>
                <a:ea typeface="Outfit SemiBold"/>
                <a:cs typeface="Outfit SemiBold"/>
                <a:sym typeface="Outfit SemiBold"/>
              </a:defRPr>
            </a:lvl5pPr>
            <a:lvl6pPr lvl="5" rtl="0" algn="r">
              <a:spcBef>
                <a:spcPts val="0"/>
              </a:spcBef>
              <a:spcAft>
                <a:spcPts val="0"/>
              </a:spcAft>
              <a:buSzPts val="2400"/>
              <a:buFont typeface="Outfit SemiBold"/>
              <a:buNone/>
              <a:defRPr sz="2400">
                <a:latin typeface="Outfit SemiBold"/>
                <a:ea typeface="Outfit SemiBold"/>
                <a:cs typeface="Outfit SemiBold"/>
                <a:sym typeface="Outfit SemiBold"/>
              </a:defRPr>
            </a:lvl6pPr>
            <a:lvl7pPr lvl="6" rtl="0" algn="r">
              <a:spcBef>
                <a:spcPts val="0"/>
              </a:spcBef>
              <a:spcAft>
                <a:spcPts val="0"/>
              </a:spcAft>
              <a:buSzPts val="2400"/>
              <a:buFont typeface="Outfit SemiBold"/>
              <a:buNone/>
              <a:defRPr sz="2400">
                <a:latin typeface="Outfit SemiBold"/>
                <a:ea typeface="Outfit SemiBold"/>
                <a:cs typeface="Outfit SemiBold"/>
                <a:sym typeface="Outfit SemiBold"/>
              </a:defRPr>
            </a:lvl7pPr>
            <a:lvl8pPr lvl="7" rtl="0" algn="r">
              <a:spcBef>
                <a:spcPts val="0"/>
              </a:spcBef>
              <a:spcAft>
                <a:spcPts val="0"/>
              </a:spcAft>
              <a:buSzPts val="2400"/>
              <a:buFont typeface="Outfit SemiBold"/>
              <a:buNone/>
              <a:defRPr sz="2400">
                <a:latin typeface="Outfit SemiBold"/>
                <a:ea typeface="Outfit SemiBold"/>
                <a:cs typeface="Outfit SemiBold"/>
                <a:sym typeface="Outfit SemiBold"/>
              </a:defRPr>
            </a:lvl8pPr>
            <a:lvl9pPr lvl="8" rtl="0" algn="r">
              <a:spcBef>
                <a:spcPts val="0"/>
              </a:spcBef>
              <a:spcAft>
                <a:spcPts val="0"/>
              </a:spcAft>
              <a:buSzPts val="2400"/>
              <a:buFont typeface="Outfit SemiBold"/>
              <a:buNone/>
              <a:defRPr sz="2400">
                <a:latin typeface="Outfit SemiBold"/>
                <a:ea typeface="Outfit SemiBold"/>
                <a:cs typeface="Outfit SemiBold"/>
                <a:sym typeface="Outfit SemiBold"/>
              </a:defRPr>
            </a:lvl9pPr>
          </a:lstStyle>
          <a:p/>
        </p:txBody>
      </p:sp>
      <p:cxnSp>
        <p:nvCxnSpPr>
          <p:cNvPr id="201" name="Google Shape;201;p28"/>
          <p:cNvCxnSpPr/>
          <p:nvPr/>
        </p:nvCxnSpPr>
        <p:spPr>
          <a:xfrm>
            <a:off x="4132700" y="3238175"/>
            <a:ext cx="0" cy="1323900"/>
          </a:xfrm>
          <a:prstGeom prst="straightConnector1">
            <a:avLst/>
          </a:prstGeom>
          <a:noFill/>
          <a:ln cap="flat" cmpd="sng" w="38100">
            <a:solidFill>
              <a:schemeClr val="dk1"/>
            </a:solidFill>
            <a:prstDash val="solid"/>
            <a:round/>
            <a:headEnd len="med" w="med" type="none"/>
            <a:tailEnd len="med" w="med" type="none"/>
          </a:ln>
        </p:spPr>
      </p:cxnSp>
      <p:sp>
        <p:nvSpPr>
          <p:cNvPr id="202" name="Google Shape;202;p28"/>
          <p:cNvSpPr txBox="1"/>
          <p:nvPr>
            <p:ph idx="1" type="body"/>
          </p:nvPr>
        </p:nvSpPr>
        <p:spPr>
          <a:xfrm>
            <a:off x="4517350" y="3238175"/>
            <a:ext cx="3864300" cy="1323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203" name="Google Shape;2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
    <p:bg>
      <p:bgPr>
        <a:solidFill>
          <a:schemeClr val="dk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06" name="Google Shape;206;p29"/>
          <p:cNvSpPr/>
          <p:nvPr/>
        </p:nvSpPr>
        <p:spPr>
          <a:xfrm>
            <a:off x="21478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7" name="Google Shape;207;p29"/>
          <p:cNvSpPr/>
          <p:nvPr/>
        </p:nvSpPr>
        <p:spPr>
          <a:xfrm>
            <a:off x="21959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8" name="Google Shape;208;p29"/>
          <p:cNvSpPr/>
          <p:nvPr/>
        </p:nvSpPr>
        <p:spPr>
          <a:xfrm>
            <a:off x="21959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9" name="Google Shape;209;p29"/>
          <p:cNvSpPr/>
          <p:nvPr>
            <p:ph idx="2" type="pic"/>
          </p:nvPr>
        </p:nvSpPr>
        <p:spPr>
          <a:xfrm>
            <a:off x="0" y="-25"/>
            <a:ext cx="3524400" cy="5143500"/>
          </a:xfrm>
          <a:prstGeom prst="rect">
            <a:avLst/>
          </a:prstGeom>
          <a:noFill/>
          <a:ln>
            <a:noFill/>
          </a:ln>
        </p:spPr>
      </p:sp>
      <p:sp>
        <p:nvSpPr>
          <p:cNvPr id="210" name="Google Shape;210;p29"/>
          <p:cNvSpPr txBox="1"/>
          <p:nvPr>
            <p:ph idx="1" type="body"/>
          </p:nvPr>
        </p:nvSpPr>
        <p:spPr>
          <a:xfrm>
            <a:off x="33060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1" name="Google Shape;211;p29"/>
          <p:cNvSpPr txBox="1"/>
          <p:nvPr>
            <p:ph idx="3" type="body"/>
          </p:nvPr>
        </p:nvSpPr>
        <p:spPr>
          <a:xfrm>
            <a:off x="33060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2" name="Google Shape;212;p29"/>
          <p:cNvSpPr txBox="1"/>
          <p:nvPr>
            <p:ph idx="4" type="body"/>
          </p:nvPr>
        </p:nvSpPr>
        <p:spPr>
          <a:xfrm>
            <a:off x="33060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3" name="Google Shape;21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7">
  <p:cSld name="CUSTOM_1_4">
    <p:bg>
      <p:bgPr>
        <a:solidFill>
          <a:schemeClr val="dk1"/>
        </a:solidFill>
      </p:bgPr>
    </p:bg>
    <p:spTree>
      <p:nvGrpSpPr>
        <p:cNvPr id="214" name="Shape 214"/>
        <p:cNvGrpSpPr/>
        <p:nvPr/>
      </p:nvGrpSpPr>
      <p:grpSpPr>
        <a:xfrm>
          <a:off x="0" y="0"/>
          <a:ext cx="0" cy="0"/>
          <a:chOff x="0" y="0"/>
          <a:chExt cx="0" cy="0"/>
        </a:xfrm>
      </p:grpSpPr>
      <p:sp>
        <p:nvSpPr>
          <p:cNvPr id="215" name="Google Shape;215;p30"/>
          <p:cNvSpPr/>
          <p:nvPr/>
        </p:nvSpPr>
        <p:spPr>
          <a:xfrm>
            <a:off x="3081750" y="1081475"/>
            <a:ext cx="2980500" cy="298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17" name="Google Shape;217;p30"/>
          <p:cNvSpPr/>
          <p:nvPr/>
        </p:nvSpPr>
        <p:spPr>
          <a:xfrm>
            <a:off x="3081713" y="1081463"/>
            <a:ext cx="2980500" cy="2980500"/>
          </a:xfrm>
          <a:prstGeom prst="ellipse">
            <a:avLst/>
          </a:prstGeom>
          <a:solidFill>
            <a:srgbClr val="62D6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18" name="Google Shape;218;p30"/>
          <p:cNvSpPr txBox="1"/>
          <p:nvPr>
            <p:ph type="title"/>
          </p:nvPr>
        </p:nvSpPr>
        <p:spPr>
          <a:xfrm>
            <a:off x="3605850" y="1990350"/>
            <a:ext cx="1932300" cy="116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19" name="Google Shape;219;p30"/>
          <p:cNvSpPr txBox="1"/>
          <p:nvPr>
            <p:ph idx="1" type="body"/>
          </p:nvPr>
        </p:nvSpPr>
        <p:spPr>
          <a:xfrm>
            <a:off x="30412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0" name="Google Shape;220;p30"/>
          <p:cNvSpPr txBox="1"/>
          <p:nvPr>
            <p:ph idx="2" type="body"/>
          </p:nvPr>
        </p:nvSpPr>
        <p:spPr>
          <a:xfrm>
            <a:off x="627247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1" name="Google Shape;22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slide">
  <p:cSld name="CUSTOM_1_4_1">
    <p:bg>
      <p:bgPr>
        <a:solidFill>
          <a:schemeClr val="dk1"/>
        </a:solidFill>
      </p:bgPr>
    </p:bg>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24" name="Google Shape;224;p31"/>
          <p:cNvSpPr/>
          <p:nvPr>
            <p:ph idx="2" type="pic"/>
          </p:nvPr>
        </p:nvSpPr>
        <p:spPr>
          <a:xfrm>
            <a:off x="0" y="44725"/>
            <a:ext cx="9144000" cy="3086100"/>
          </a:xfrm>
          <a:prstGeom prst="rect">
            <a:avLst/>
          </a:prstGeom>
          <a:noFill/>
          <a:ln>
            <a:noFill/>
          </a:ln>
        </p:spPr>
      </p:sp>
      <p:sp>
        <p:nvSpPr>
          <p:cNvPr id="225" name="Google Shape;225;p31"/>
          <p:cNvSpPr txBox="1"/>
          <p:nvPr>
            <p:ph type="title"/>
          </p:nvPr>
        </p:nvSpPr>
        <p:spPr>
          <a:xfrm>
            <a:off x="474100" y="3452850"/>
            <a:ext cx="8319000" cy="133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1pPr>
            <a:lvl2pPr lvl="1"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2pPr>
            <a:lvl3pPr lvl="2"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3pPr>
            <a:lvl4pPr lvl="3"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4pPr>
            <a:lvl5pPr lvl="4"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5pPr>
            <a:lvl6pPr lvl="5"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6pPr>
            <a:lvl7pPr lvl="6"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7pPr>
            <a:lvl8pPr lvl="7"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8pPr>
            <a:lvl9pPr lvl="8"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9pPr>
          </a:lstStyle>
          <a:p/>
        </p:txBody>
      </p:sp>
      <p:sp>
        <p:nvSpPr>
          <p:cNvPr id="226" name="Google Shape;22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
    <p:bg>
      <p:bgPr>
        <a:solidFill>
          <a:schemeClr val="dk1"/>
        </a:solidFill>
      </p:bgPr>
    </p:bg>
    <p:spTree>
      <p:nvGrpSpPr>
        <p:cNvPr id="227" name="Shape 227"/>
        <p:cNvGrpSpPr/>
        <p:nvPr/>
      </p:nvGrpSpPr>
      <p:grpSpPr>
        <a:xfrm>
          <a:off x="0" y="0"/>
          <a:ext cx="0" cy="0"/>
          <a:chOff x="0" y="0"/>
          <a:chExt cx="0" cy="0"/>
        </a:xfrm>
      </p:grpSpPr>
      <p:sp>
        <p:nvSpPr>
          <p:cNvPr id="228" name="Google Shape;228;p32"/>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29" name="Google Shape;229;p32"/>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32"/>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35" name="Google Shape;235;p32"/>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2"/>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237" name="Google Shape;237;p32"/>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38" name="Google Shape;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241" name="Google Shape;241;p3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242" name="Google Shape;242;p3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43" name="Google Shape;24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8">
  <p:cSld name="CUSTOM_1_1">
    <p:bg>
      <p:bgPr>
        <a:solidFill>
          <a:schemeClr val="accent1"/>
        </a:solidFill>
      </p:bgPr>
    </p:bg>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46" name="Google Shape;246;p34"/>
          <p:cNvCxnSpPr/>
          <p:nvPr/>
        </p:nvCxnSpPr>
        <p:spPr>
          <a:xfrm>
            <a:off x="476250" y="1474000"/>
            <a:ext cx="792000" cy="0"/>
          </a:xfrm>
          <a:prstGeom prst="straightConnector1">
            <a:avLst/>
          </a:prstGeom>
          <a:noFill/>
          <a:ln cap="flat" cmpd="sng" w="28575">
            <a:solidFill>
              <a:srgbClr val="FFFFFF"/>
            </a:solidFill>
            <a:prstDash val="solid"/>
            <a:round/>
            <a:headEnd len="sm" w="sm" type="none"/>
            <a:tailEnd len="sm" w="sm" type="none"/>
          </a:ln>
        </p:spPr>
      </p:cxnSp>
      <p:sp>
        <p:nvSpPr>
          <p:cNvPr id="247" name="Google Shape;247;p34"/>
          <p:cNvSpPr txBox="1"/>
          <p:nvPr>
            <p:ph type="title"/>
          </p:nvPr>
        </p:nvSpPr>
        <p:spPr>
          <a:xfrm>
            <a:off x="476250" y="344675"/>
            <a:ext cx="36819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pic>
        <p:nvPicPr>
          <p:cNvPr descr="Image" id="248" name="Google Shape;248;p34"/>
          <p:cNvPicPr preferRelativeResize="0"/>
          <p:nvPr/>
        </p:nvPicPr>
        <p:blipFill rotWithShape="1">
          <a:blip r:embed="rId3">
            <a:alphaModFix/>
          </a:blip>
          <a:srcRect b="0" l="0" r="0" t="0"/>
          <a:stretch/>
        </p:blipFill>
        <p:spPr>
          <a:xfrm>
            <a:off x="4872517" y="1011575"/>
            <a:ext cx="3469304" cy="3120349"/>
          </a:xfrm>
          <a:prstGeom prst="rect">
            <a:avLst/>
          </a:prstGeom>
          <a:noFill/>
          <a:ln>
            <a:noFill/>
          </a:ln>
        </p:spPr>
      </p:pic>
      <p:sp>
        <p:nvSpPr>
          <p:cNvPr id="249" name="Google Shape;249;p34"/>
          <p:cNvSpPr txBox="1"/>
          <p:nvPr>
            <p:ph idx="1" type="body"/>
          </p:nvPr>
        </p:nvSpPr>
        <p:spPr>
          <a:xfrm>
            <a:off x="475450" y="1867225"/>
            <a:ext cx="3469200" cy="2766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250" name="Google Shape;250;p34"/>
          <p:cNvSpPr/>
          <p:nvPr>
            <p:ph idx="2" type="pic"/>
          </p:nvPr>
        </p:nvSpPr>
        <p:spPr>
          <a:xfrm>
            <a:off x="4964675" y="1106500"/>
            <a:ext cx="3285000" cy="1841400"/>
          </a:xfrm>
          <a:prstGeom prst="rect">
            <a:avLst/>
          </a:prstGeom>
          <a:noFill/>
          <a:ln>
            <a:noFill/>
          </a:ln>
        </p:spPr>
      </p:sp>
      <p:sp>
        <p:nvSpPr>
          <p:cNvPr id="251" name="Google Shape;2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1">
  <p:cSld name="CUSTOM_1_1_1">
    <p:bg>
      <p:bgPr>
        <a:solidFill>
          <a:srgbClr val="FFFFFF"/>
        </a:solidFill>
      </p:bgPr>
    </p:bg>
    <p:spTree>
      <p:nvGrpSpPr>
        <p:cNvPr id="252" name="Shape 252"/>
        <p:cNvGrpSpPr/>
        <p:nvPr/>
      </p:nvGrpSpPr>
      <p:grpSpPr>
        <a:xfrm>
          <a:off x="0" y="0"/>
          <a:ext cx="0" cy="0"/>
          <a:chOff x="0" y="0"/>
          <a:chExt cx="0" cy="0"/>
        </a:xfrm>
      </p:grpSpPr>
      <p:pic>
        <p:nvPicPr>
          <p:cNvPr id="253" name="Google Shape;253;p3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54" name="Google Shape;254;p35"/>
          <p:cNvCxnSpPr/>
          <p:nvPr/>
        </p:nvCxnSpPr>
        <p:spPr>
          <a:xfrm>
            <a:off x="1391775" y="1478225"/>
            <a:ext cx="0" cy="2532900"/>
          </a:xfrm>
          <a:prstGeom prst="straightConnector1">
            <a:avLst/>
          </a:prstGeom>
          <a:noFill/>
          <a:ln cap="flat" cmpd="sng" w="38100">
            <a:solidFill>
              <a:schemeClr val="accent1"/>
            </a:solidFill>
            <a:prstDash val="solid"/>
            <a:round/>
            <a:headEnd len="med" w="med" type="none"/>
            <a:tailEnd len="med" w="med" type="none"/>
          </a:ln>
        </p:spPr>
      </p:cxnSp>
      <p:sp>
        <p:nvSpPr>
          <p:cNvPr id="255" name="Google Shape;255;p35"/>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256" name="Google Shape;25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p:cSld name="CUSTOM_2">
    <p:spTree>
      <p:nvGrpSpPr>
        <p:cNvPr id="257" name="Shape 257"/>
        <p:cNvGrpSpPr/>
        <p:nvPr/>
      </p:nvGrpSpPr>
      <p:grpSpPr>
        <a:xfrm>
          <a:off x="0" y="0"/>
          <a:ext cx="0" cy="0"/>
          <a:chOff x="0" y="0"/>
          <a:chExt cx="0" cy="0"/>
        </a:xfrm>
      </p:grpSpPr>
      <p:sp>
        <p:nvSpPr>
          <p:cNvPr id="258" name="Google Shape;258;p36"/>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59" name="Google Shape;259;p3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60" name="Google Shape;260;p36"/>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61" name="Google Shape;261;p36"/>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262" name="Google Shape;262;p36"/>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264" name="Shape 264"/>
        <p:cNvGrpSpPr/>
        <p:nvPr/>
      </p:nvGrpSpPr>
      <p:grpSpPr>
        <a:xfrm>
          <a:off x="0" y="0"/>
          <a:ext cx="0" cy="0"/>
          <a:chOff x="0" y="0"/>
          <a:chExt cx="0" cy="0"/>
        </a:xfrm>
      </p:grpSpPr>
      <p:sp>
        <p:nvSpPr>
          <p:cNvPr id="265" name="Google Shape;265;p37"/>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66" name="Google Shape;266;p3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67" name="Google Shape;267;p3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8" name="Google Shape;2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2">
  <p:cSld name="CUSTOM_2_3_1">
    <p:bg>
      <p:bgPr>
        <a:solidFill>
          <a:srgbClr val="000000"/>
        </a:solidFill>
      </p:bgPr>
    </p:bg>
    <p:spTree>
      <p:nvGrpSpPr>
        <p:cNvPr id="269" name="Shape 269"/>
        <p:cNvGrpSpPr/>
        <p:nvPr/>
      </p:nvGrpSpPr>
      <p:grpSpPr>
        <a:xfrm>
          <a:off x="0" y="0"/>
          <a:ext cx="0" cy="0"/>
          <a:chOff x="0" y="0"/>
          <a:chExt cx="0" cy="0"/>
        </a:xfrm>
      </p:grpSpPr>
      <p:sp>
        <p:nvSpPr>
          <p:cNvPr id="270" name="Google Shape;270;p38"/>
          <p:cNvSpPr/>
          <p:nvPr/>
        </p:nvSpPr>
        <p:spPr>
          <a:xfrm>
            <a:off x="3056975" y="0"/>
            <a:ext cx="31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71" name="Google Shape;271;p38"/>
          <p:cNvSpPr txBox="1"/>
          <p:nvPr/>
        </p:nvSpPr>
        <p:spPr>
          <a:xfrm>
            <a:off x="4348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2" name="Google Shape;272;p38"/>
          <p:cNvSpPr txBox="1"/>
          <p:nvPr/>
        </p:nvSpPr>
        <p:spPr>
          <a:xfrm>
            <a:off x="475150" y="23716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3" name="Google Shape;273;p38"/>
          <p:cNvSpPr txBox="1"/>
          <p:nvPr/>
        </p:nvSpPr>
        <p:spPr>
          <a:xfrm>
            <a:off x="537900" y="37522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4" name="Google Shape;274;p38"/>
          <p:cNvSpPr txBox="1"/>
          <p:nvPr/>
        </p:nvSpPr>
        <p:spPr>
          <a:xfrm>
            <a:off x="65532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5" name="Google Shape;275;p38"/>
          <p:cNvSpPr txBox="1"/>
          <p:nvPr/>
        </p:nvSpPr>
        <p:spPr>
          <a:xfrm>
            <a:off x="6584575" y="23308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6" name="Google Shape;276;p38"/>
          <p:cNvSpPr txBox="1"/>
          <p:nvPr/>
        </p:nvSpPr>
        <p:spPr>
          <a:xfrm>
            <a:off x="6660775" y="37965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pic>
        <p:nvPicPr>
          <p:cNvPr id="277" name="Google Shape;277;p38"/>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4">
  <p:cSld name="CUSTOM_2_2">
    <p:bg>
      <p:bgPr>
        <a:solidFill>
          <a:schemeClr val="dk1"/>
        </a:solidFill>
      </p:bgPr>
    </p:bg>
    <p:spTree>
      <p:nvGrpSpPr>
        <p:cNvPr id="279" name="Shape 279"/>
        <p:cNvGrpSpPr/>
        <p:nvPr/>
      </p:nvGrpSpPr>
      <p:grpSpPr>
        <a:xfrm>
          <a:off x="0" y="0"/>
          <a:ext cx="0" cy="0"/>
          <a:chOff x="0" y="0"/>
          <a:chExt cx="0" cy="0"/>
        </a:xfrm>
      </p:grpSpPr>
      <p:sp>
        <p:nvSpPr>
          <p:cNvPr id="280" name="Google Shape;280;p39"/>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81" name="Google Shape;281;p39"/>
          <p:cNvSpPr txBox="1"/>
          <p:nvPr>
            <p:ph type="title"/>
          </p:nvPr>
        </p:nvSpPr>
        <p:spPr>
          <a:xfrm>
            <a:off x="615075" y="10719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2" name="Google Shape;282;p39"/>
          <p:cNvSpPr txBox="1"/>
          <p:nvPr>
            <p:ph idx="2" type="title"/>
          </p:nvPr>
        </p:nvSpPr>
        <p:spPr>
          <a:xfrm>
            <a:off x="544625" y="5705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39"/>
          <p:cNvSpPr txBox="1"/>
          <p:nvPr>
            <p:ph idx="3" type="title"/>
          </p:nvPr>
        </p:nvSpPr>
        <p:spPr>
          <a:xfrm>
            <a:off x="5323125" y="12243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4" name="Google Shape;284;p39"/>
          <p:cNvSpPr txBox="1"/>
          <p:nvPr>
            <p:ph idx="4" type="title"/>
          </p:nvPr>
        </p:nvSpPr>
        <p:spPr>
          <a:xfrm>
            <a:off x="5252675" y="7229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5" name="Google Shape;285;p3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86" name="Google Shape;28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5">
  <p:cSld name="CUSTOM_2_1">
    <p:spTree>
      <p:nvGrpSpPr>
        <p:cNvPr id="287" name="Shape 287"/>
        <p:cNvGrpSpPr/>
        <p:nvPr/>
      </p:nvGrpSpPr>
      <p:grpSpPr>
        <a:xfrm>
          <a:off x="0" y="0"/>
          <a:ext cx="0" cy="0"/>
          <a:chOff x="0" y="0"/>
          <a:chExt cx="0" cy="0"/>
        </a:xfrm>
      </p:grpSpPr>
      <p:sp>
        <p:nvSpPr>
          <p:cNvPr id="288" name="Google Shape;288;p40"/>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89" name="Google Shape;289;p40"/>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90" name="Google Shape;290;p40"/>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1" name="Google Shape;291;p40"/>
          <p:cNvCxnSpPr/>
          <p:nvPr/>
        </p:nvCxnSpPr>
        <p:spPr>
          <a:xfrm>
            <a:off x="5178050"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2" name="Google Shape;292;p40"/>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3" name="Google Shape;293;p40"/>
          <p:cNvSpPr txBox="1"/>
          <p:nvPr>
            <p:ph idx="2" type="title"/>
          </p:nvPr>
        </p:nvSpPr>
        <p:spPr>
          <a:xfrm>
            <a:off x="636438"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4" name="Google Shape;294;p40"/>
          <p:cNvCxnSpPr/>
          <p:nvPr/>
        </p:nvCxnSpPr>
        <p:spPr>
          <a:xfrm>
            <a:off x="636438"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5" name="Google Shape;295;p40"/>
          <p:cNvSpPr txBox="1"/>
          <p:nvPr>
            <p:ph idx="3" type="body"/>
          </p:nvPr>
        </p:nvSpPr>
        <p:spPr>
          <a:xfrm>
            <a:off x="636463"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6" name="Google Shape;29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p:cSld name="CUSTOM_2_1_1">
    <p:spTree>
      <p:nvGrpSpPr>
        <p:cNvPr id="297" name="Shape 297"/>
        <p:cNvGrpSpPr/>
        <p:nvPr/>
      </p:nvGrpSpPr>
      <p:grpSpPr>
        <a:xfrm>
          <a:off x="0" y="0"/>
          <a:ext cx="0" cy="0"/>
          <a:chOff x="0" y="0"/>
          <a:chExt cx="0" cy="0"/>
        </a:xfrm>
      </p:grpSpPr>
      <p:sp>
        <p:nvSpPr>
          <p:cNvPr id="298" name="Google Shape;298;p41"/>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pic>
        <p:nvPicPr>
          <p:cNvPr id="299" name="Google Shape;299;p4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00" name="Google Shape;300;p41"/>
          <p:cNvSpPr/>
          <p:nvPr>
            <p:ph idx="2" type="pic"/>
          </p:nvPr>
        </p:nvSpPr>
        <p:spPr>
          <a:xfrm>
            <a:off x="3653875" y="579750"/>
            <a:ext cx="2053200" cy="3984000"/>
          </a:xfrm>
          <a:prstGeom prst="rect">
            <a:avLst/>
          </a:prstGeom>
          <a:noFill/>
          <a:ln cap="flat" cmpd="sng" w="152400">
            <a:solidFill>
              <a:srgbClr val="000000"/>
            </a:solidFill>
            <a:prstDash val="solid"/>
            <a:round/>
            <a:headEnd len="sm" w="sm" type="none"/>
            <a:tailEnd len="sm" w="sm" type="none"/>
          </a:ln>
        </p:spPr>
      </p:sp>
      <p:sp>
        <p:nvSpPr>
          <p:cNvPr id="301" name="Google Shape;301;p41"/>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2" name="Google Shape;302;p41"/>
          <p:cNvSpPr txBox="1"/>
          <p:nvPr>
            <p:ph idx="3" type="body"/>
          </p:nvPr>
        </p:nvSpPr>
        <p:spPr>
          <a:xfrm>
            <a:off x="62437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3" name="Google Shape;303;p41"/>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sp>
        <p:nvSpPr>
          <p:cNvPr id="304" name="Google Shape;304;p41"/>
          <p:cNvSpPr txBox="1"/>
          <p:nvPr>
            <p:ph idx="4" type="title"/>
          </p:nvPr>
        </p:nvSpPr>
        <p:spPr>
          <a:xfrm>
            <a:off x="62437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cxnSp>
        <p:nvCxnSpPr>
          <p:cNvPr id="305" name="Google Shape;305;p41"/>
          <p:cNvCxnSpPr/>
          <p:nvPr/>
        </p:nvCxnSpPr>
        <p:spPr>
          <a:xfrm>
            <a:off x="5945645" y="4136321"/>
            <a:ext cx="509100" cy="0"/>
          </a:xfrm>
          <a:prstGeom prst="straightConnector1">
            <a:avLst/>
          </a:prstGeom>
          <a:noFill/>
          <a:ln cap="flat" cmpd="sng" w="38100">
            <a:solidFill>
              <a:srgbClr val="121212"/>
            </a:solidFill>
            <a:prstDash val="solid"/>
            <a:miter lim="400000"/>
            <a:headEnd len="sm" w="sm" type="none"/>
            <a:tailEnd len="sm" w="sm" type="oval"/>
          </a:ln>
        </p:spPr>
      </p:cxnSp>
      <p:cxnSp>
        <p:nvCxnSpPr>
          <p:cNvPr id="306" name="Google Shape;306;p41"/>
          <p:cNvCxnSpPr/>
          <p:nvPr/>
        </p:nvCxnSpPr>
        <p:spPr>
          <a:xfrm>
            <a:off x="2881630" y="2744780"/>
            <a:ext cx="509100" cy="0"/>
          </a:xfrm>
          <a:prstGeom prst="straightConnector1">
            <a:avLst/>
          </a:prstGeom>
          <a:noFill/>
          <a:ln cap="flat" cmpd="sng" w="38100">
            <a:solidFill>
              <a:schemeClr val="dk1"/>
            </a:solidFill>
            <a:prstDash val="solid"/>
            <a:miter lim="400000"/>
            <a:headEnd len="sm" w="sm" type="oval"/>
            <a:tailEnd len="sm" w="sm" type="none"/>
          </a:ln>
        </p:spPr>
      </p:cxnSp>
      <p:sp>
        <p:nvSpPr>
          <p:cNvPr id="307" name="Google Shape;3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1"/>
                </a:solidFill>
                <a:latin typeface="Outfit"/>
                <a:ea typeface="Outfit"/>
                <a:cs typeface="Outfit"/>
                <a:sym typeface="Outfit"/>
              </a:defRPr>
            </a:lvl1pPr>
            <a:lvl2pPr lvl="1" rtl="0">
              <a:buNone/>
              <a:defRPr>
                <a:solidFill>
                  <a:schemeClr val="dk1"/>
                </a:solidFill>
                <a:latin typeface="Outfit"/>
                <a:ea typeface="Outfit"/>
                <a:cs typeface="Outfit"/>
                <a:sym typeface="Outfit"/>
              </a:defRPr>
            </a:lvl2pPr>
            <a:lvl3pPr lvl="2" rtl="0">
              <a:buNone/>
              <a:defRPr>
                <a:solidFill>
                  <a:schemeClr val="dk1"/>
                </a:solidFill>
                <a:latin typeface="Outfit"/>
                <a:ea typeface="Outfit"/>
                <a:cs typeface="Outfit"/>
                <a:sym typeface="Outfit"/>
              </a:defRPr>
            </a:lvl3pPr>
            <a:lvl4pPr lvl="3" rtl="0">
              <a:buNone/>
              <a:defRPr>
                <a:solidFill>
                  <a:schemeClr val="dk1"/>
                </a:solidFill>
                <a:latin typeface="Outfit"/>
                <a:ea typeface="Outfit"/>
                <a:cs typeface="Outfit"/>
                <a:sym typeface="Outfit"/>
              </a:defRPr>
            </a:lvl4pPr>
            <a:lvl5pPr lvl="4" rtl="0">
              <a:buNone/>
              <a:defRPr>
                <a:solidFill>
                  <a:schemeClr val="dk1"/>
                </a:solidFill>
                <a:latin typeface="Outfit"/>
                <a:ea typeface="Outfit"/>
                <a:cs typeface="Outfit"/>
                <a:sym typeface="Outfit"/>
              </a:defRPr>
            </a:lvl5pPr>
            <a:lvl6pPr lvl="5" rtl="0">
              <a:buNone/>
              <a:defRPr>
                <a:solidFill>
                  <a:schemeClr val="dk1"/>
                </a:solidFill>
                <a:latin typeface="Outfit"/>
                <a:ea typeface="Outfit"/>
                <a:cs typeface="Outfit"/>
                <a:sym typeface="Outfit"/>
              </a:defRPr>
            </a:lvl6pPr>
            <a:lvl7pPr lvl="6" rtl="0">
              <a:buNone/>
              <a:defRPr>
                <a:solidFill>
                  <a:schemeClr val="dk1"/>
                </a:solidFill>
                <a:latin typeface="Outfit"/>
                <a:ea typeface="Outfit"/>
                <a:cs typeface="Outfit"/>
                <a:sym typeface="Outfit"/>
              </a:defRPr>
            </a:lvl7pPr>
            <a:lvl8pPr lvl="7" rtl="0">
              <a:buNone/>
              <a:defRPr>
                <a:solidFill>
                  <a:schemeClr val="dk1"/>
                </a:solidFill>
                <a:latin typeface="Outfit"/>
                <a:ea typeface="Outfit"/>
                <a:cs typeface="Outfit"/>
                <a:sym typeface="Outfit"/>
              </a:defRPr>
            </a:lvl8pPr>
            <a:lvl9pPr lvl="8" rtl="0">
              <a:buNone/>
              <a:defRPr>
                <a:solidFill>
                  <a:schemeClr val="dk1"/>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02">
  <p:cSld name="CUSTOM_2_1_1_1">
    <p:bg>
      <p:bgPr>
        <a:solidFill>
          <a:schemeClr val="dk1"/>
        </a:solidFill>
      </p:bgPr>
    </p:bg>
    <p:spTree>
      <p:nvGrpSpPr>
        <p:cNvPr id="308" name="Shape 308"/>
        <p:cNvGrpSpPr/>
        <p:nvPr/>
      </p:nvGrpSpPr>
      <p:grpSpPr>
        <a:xfrm>
          <a:off x="0" y="0"/>
          <a:ext cx="0" cy="0"/>
          <a:chOff x="0" y="0"/>
          <a:chExt cx="0" cy="0"/>
        </a:xfrm>
      </p:grpSpPr>
      <p:sp>
        <p:nvSpPr>
          <p:cNvPr id="309" name="Google Shape;309;p42"/>
          <p:cNvSpPr/>
          <p:nvPr/>
        </p:nvSpPr>
        <p:spPr>
          <a:xfrm>
            <a:off x="2769600" y="-31350"/>
            <a:ext cx="3604800" cy="52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2"/>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1" name="Google Shape;311;p42"/>
          <p:cNvSpPr/>
          <p:nvPr>
            <p:ph idx="2" type="pic"/>
          </p:nvPr>
        </p:nvSpPr>
        <p:spPr>
          <a:xfrm>
            <a:off x="3545400" y="579750"/>
            <a:ext cx="2053200" cy="3984000"/>
          </a:xfrm>
          <a:prstGeom prst="rect">
            <a:avLst/>
          </a:prstGeom>
          <a:noFill/>
          <a:ln cap="flat" cmpd="sng" w="152400">
            <a:solidFill>
              <a:srgbClr val="000000"/>
            </a:solidFill>
            <a:prstDash val="solid"/>
            <a:round/>
            <a:headEnd len="sm" w="sm" type="none"/>
            <a:tailEnd len="sm" w="sm" type="none"/>
          </a:ln>
        </p:spPr>
      </p:sp>
      <p:sp>
        <p:nvSpPr>
          <p:cNvPr id="312" name="Google Shape;312;p42"/>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3" name="Google Shape;313;p42"/>
          <p:cNvSpPr txBox="1"/>
          <p:nvPr>
            <p:ph idx="3" type="body"/>
          </p:nvPr>
        </p:nvSpPr>
        <p:spPr>
          <a:xfrm>
            <a:off x="6512125"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4" name="Google Shape;314;p42"/>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5" name="Google Shape;315;p42"/>
          <p:cNvSpPr txBox="1"/>
          <p:nvPr>
            <p:ph idx="4" type="title"/>
          </p:nvPr>
        </p:nvSpPr>
        <p:spPr>
          <a:xfrm>
            <a:off x="6512125"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6" name="Google Shape;31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3">
  <p:cSld name="CUSTOM_4">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9" name="Google Shape;319;p43"/>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320" name="Google Shape;320;p43"/>
          <p:cNvSpPr/>
          <p:nvPr>
            <p:ph idx="2" type="pic"/>
          </p:nvPr>
        </p:nvSpPr>
        <p:spPr>
          <a:xfrm>
            <a:off x="456200" y="1529625"/>
            <a:ext cx="7970100" cy="1806900"/>
          </a:xfrm>
          <a:prstGeom prst="roundRect">
            <a:avLst>
              <a:gd fmla="val 9206" name="adj"/>
            </a:avLst>
          </a:prstGeom>
          <a:noFill/>
          <a:ln cap="flat" cmpd="sng" w="76200">
            <a:solidFill>
              <a:srgbClr val="000000"/>
            </a:solidFill>
            <a:prstDash val="solid"/>
            <a:round/>
            <a:headEnd len="sm" w="sm" type="none"/>
            <a:tailEnd len="sm" w="sm" type="none"/>
          </a:ln>
        </p:spPr>
      </p:sp>
      <p:sp>
        <p:nvSpPr>
          <p:cNvPr id="321" name="Google Shape;321;p43"/>
          <p:cNvSpPr/>
          <p:nvPr/>
        </p:nvSpPr>
        <p:spPr>
          <a:xfrm>
            <a:off x="0" y="3193300"/>
            <a:ext cx="9144000" cy="1950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chemeClr val="accent4"/>
        </a:solidFill>
      </p:bgPr>
    </p:bg>
    <p:spTree>
      <p:nvGrpSpPr>
        <p:cNvPr id="323" name="Shape 323"/>
        <p:cNvGrpSpPr/>
        <p:nvPr/>
      </p:nvGrpSpPr>
      <p:grpSpPr>
        <a:xfrm>
          <a:off x="0" y="0"/>
          <a:ext cx="0" cy="0"/>
          <a:chOff x="0" y="0"/>
          <a:chExt cx="0" cy="0"/>
        </a:xfrm>
      </p:grpSpPr>
      <p:cxnSp>
        <p:nvCxnSpPr>
          <p:cNvPr id="324" name="Google Shape;324;p44"/>
          <p:cNvCxnSpPr/>
          <p:nvPr/>
        </p:nvCxnSpPr>
        <p:spPr>
          <a:xfrm>
            <a:off x="989800" y="1013400"/>
            <a:ext cx="0" cy="1673400"/>
          </a:xfrm>
          <a:prstGeom prst="straightConnector1">
            <a:avLst/>
          </a:prstGeom>
          <a:noFill/>
          <a:ln cap="flat" cmpd="sng" w="28575">
            <a:solidFill>
              <a:srgbClr val="000000"/>
            </a:solidFill>
            <a:prstDash val="solid"/>
            <a:round/>
            <a:headEnd len="med" w="med" type="none"/>
            <a:tailEnd len="med" w="med" type="none"/>
          </a:ln>
        </p:spPr>
      </p:cxnSp>
      <p:sp>
        <p:nvSpPr>
          <p:cNvPr id="325" name="Google Shape;325;p44"/>
          <p:cNvSpPr txBox="1"/>
          <p:nvPr>
            <p:ph type="title"/>
          </p:nvPr>
        </p:nvSpPr>
        <p:spPr>
          <a:xfrm>
            <a:off x="1166575" y="1025175"/>
            <a:ext cx="6858000" cy="167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Outfit"/>
              <a:buNone/>
              <a:defRPr b="1" sz="3500">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6" name="Google Shape;326;p4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27" name="Google Shape;3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USTOM_3_2">
    <p:bg>
      <p:bgPr>
        <a:solidFill>
          <a:schemeClr val="accent4"/>
        </a:solidFill>
      </p:bgPr>
    </p:bg>
    <p:spTree>
      <p:nvGrpSpPr>
        <p:cNvPr id="328" name="Shape 328"/>
        <p:cNvGrpSpPr/>
        <p:nvPr/>
      </p:nvGrpSpPr>
      <p:grpSpPr>
        <a:xfrm>
          <a:off x="0" y="0"/>
          <a:ext cx="0" cy="0"/>
          <a:chOff x="0" y="0"/>
          <a:chExt cx="0" cy="0"/>
        </a:xfrm>
      </p:grpSpPr>
      <p:cxnSp>
        <p:nvCxnSpPr>
          <p:cNvPr id="329" name="Google Shape;329;p45"/>
          <p:cNvCxnSpPr/>
          <p:nvPr/>
        </p:nvCxnSpPr>
        <p:spPr>
          <a:xfrm>
            <a:off x="998450" y="1535400"/>
            <a:ext cx="0" cy="2072700"/>
          </a:xfrm>
          <a:prstGeom prst="straightConnector1">
            <a:avLst/>
          </a:prstGeom>
          <a:noFill/>
          <a:ln cap="flat" cmpd="sng" w="28575">
            <a:solidFill>
              <a:srgbClr val="000000"/>
            </a:solidFill>
            <a:prstDash val="solid"/>
            <a:round/>
            <a:headEnd len="med" w="med" type="none"/>
            <a:tailEnd len="med" w="med" type="none"/>
          </a:ln>
        </p:spPr>
      </p:cxnSp>
      <p:pic>
        <p:nvPicPr>
          <p:cNvPr id="330" name="Google Shape;330;p4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31" name="Google Shape;331;p45"/>
          <p:cNvSpPr txBox="1"/>
          <p:nvPr/>
        </p:nvSpPr>
        <p:spPr>
          <a:xfrm>
            <a:off x="1288050" y="1714950"/>
            <a:ext cx="49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latin typeface="Outfit"/>
                <a:ea typeface="Outfit"/>
                <a:cs typeface="Outfit"/>
                <a:sym typeface="Outfit"/>
              </a:rPr>
              <a:t>Let’s Talk</a:t>
            </a:r>
            <a:endParaRPr b="1" sz="3200">
              <a:latin typeface="Outfit"/>
              <a:ea typeface="Outfit"/>
              <a:cs typeface="Outfit"/>
              <a:sym typeface="Outfit"/>
            </a:endParaRPr>
          </a:p>
        </p:txBody>
      </p:sp>
      <p:sp>
        <p:nvSpPr>
          <p:cNvPr id="332" name="Google Shape;332;p45"/>
          <p:cNvSpPr txBox="1"/>
          <p:nvPr/>
        </p:nvSpPr>
        <p:spPr>
          <a:xfrm>
            <a:off x="1288050" y="2380583"/>
            <a:ext cx="3172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utfit"/>
                <a:ea typeface="Outfit"/>
                <a:cs typeface="Outfit"/>
                <a:sym typeface="Outfit"/>
              </a:rPr>
              <a:t>info@cdpi.dev</a:t>
            </a:r>
            <a:endParaRPr sz="1800">
              <a:latin typeface="Outfit"/>
              <a:ea typeface="Outfit"/>
              <a:cs typeface="Outfit"/>
              <a:sym typeface="Outfit"/>
            </a:endParaRPr>
          </a:p>
        </p:txBody>
      </p:sp>
      <p:sp>
        <p:nvSpPr>
          <p:cNvPr id="333" name="Google Shape;333;p45"/>
          <p:cNvSpPr txBox="1"/>
          <p:nvPr>
            <p:ph idx="1" type="body"/>
          </p:nvPr>
        </p:nvSpPr>
        <p:spPr>
          <a:xfrm>
            <a:off x="1339900" y="2942475"/>
            <a:ext cx="3579000" cy="435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a:buChar char="●"/>
              <a:defRPr>
                <a:latin typeface="Outfit"/>
                <a:ea typeface="Outfit"/>
                <a:cs typeface="Outfit"/>
                <a:sym typeface="Outfit"/>
              </a:defRPr>
            </a:lvl1pPr>
            <a:lvl2pPr indent="-317500" lvl="1" marL="914400" rtl="0">
              <a:spcBef>
                <a:spcPts val="0"/>
              </a:spcBef>
              <a:spcAft>
                <a:spcPts val="0"/>
              </a:spcAft>
              <a:buSzPts val="1400"/>
              <a:buFont typeface="Outfit"/>
              <a:buChar char="○"/>
              <a:defRPr>
                <a:latin typeface="Outfit"/>
                <a:ea typeface="Outfit"/>
                <a:cs typeface="Outfit"/>
                <a:sym typeface="Outfit"/>
              </a:defRPr>
            </a:lvl2pPr>
            <a:lvl3pPr indent="-317500" lvl="2" marL="1371600" rtl="0">
              <a:spcBef>
                <a:spcPts val="0"/>
              </a:spcBef>
              <a:spcAft>
                <a:spcPts val="0"/>
              </a:spcAft>
              <a:buSzPts val="1400"/>
              <a:buFont typeface="Outfit"/>
              <a:buChar char="■"/>
              <a:defRPr>
                <a:latin typeface="Outfit"/>
                <a:ea typeface="Outfit"/>
                <a:cs typeface="Outfit"/>
                <a:sym typeface="Outfit"/>
              </a:defRPr>
            </a:lvl3pPr>
            <a:lvl4pPr indent="-317500" lvl="3" marL="1828800" rtl="0">
              <a:spcBef>
                <a:spcPts val="0"/>
              </a:spcBef>
              <a:spcAft>
                <a:spcPts val="0"/>
              </a:spcAft>
              <a:buSzPts val="1400"/>
              <a:buFont typeface="Outfit"/>
              <a:buChar char="●"/>
              <a:defRPr>
                <a:latin typeface="Outfit"/>
                <a:ea typeface="Outfit"/>
                <a:cs typeface="Outfit"/>
                <a:sym typeface="Outfit"/>
              </a:defRPr>
            </a:lvl4pPr>
            <a:lvl5pPr indent="-317500" lvl="4" marL="2286000" rtl="0">
              <a:spcBef>
                <a:spcPts val="0"/>
              </a:spcBef>
              <a:spcAft>
                <a:spcPts val="0"/>
              </a:spcAft>
              <a:buSzPts val="1400"/>
              <a:buFont typeface="Outfit"/>
              <a:buChar char="○"/>
              <a:defRPr>
                <a:latin typeface="Outfit"/>
                <a:ea typeface="Outfit"/>
                <a:cs typeface="Outfit"/>
                <a:sym typeface="Outfit"/>
              </a:defRPr>
            </a:lvl5pPr>
            <a:lvl6pPr indent="-317500" lvl="5" marL="2743200" rtl="0">
              <a:spcBef>
                <a:spcPts val="0"/>
              </a:spcBef>
              <a:spcAft>
                <a:spcPts val="0"/>
              </a:spcAft>
              <a:buSzPts val="1400"/>
              <a:buFont typeface="Outfit"/>
              <a:buChar char="■"/>
              <a:defRPr>
                <a:latin typeface="Outfit"/>
                <a:ea typeface="Outfit"/>
                <a:cs typeface="Outfit"/>
                <a:sym typeface="Outfit"/>
              </a:defRPr>
            </a:lvl6pPr>
            <a:lvl7pPr indent="-317500" lvl="6" marL="3200400" rtl="0">
              <a:spcBef>
                <a:spcPts val="0"/>
              </a:spcBef>
              <a:spcAft>
                <a:spcPts val="0"/>
              </a:spcAft>
              <a:buSzPts val="1400"/>
              <a:buFont typeface="Outfit"/>
              <a:buChar char="●"/>
              <a:defRPr>
                <a:latin typeface="Outfit"/>
                <a:ea typeface="Outfit"/>
                <a:cs typeface="Outfit"/>
                <a:sym typeface="Outfit"/>
              </a:defRPr>
            </a:lvl7pPr>
            <a:lvl8pPr indent="-317500" lvl="7" marL="3657600" rtl="0">
              <a:spcBef>
                <a:spcPts val="0"/>
              </a:spcBef>
              <a:spcAft>
                <a:spcPts val="0"/>
              </a:spcAft>
              <a:buSzPts val="1400"/>
              <a:buFont typeface="Outfit"/>
              <a:buChar char="○"/>
              <a:defRPr>
                <a:latin typeface="Outfit"/>
                <a:ea typeface="Outfit"/>
                <a:cs typeface="Outfit"/>
                <a:sym typeface="Outfit"/>
              </a:defRPr>
            </a:lvl8pPr>
            <a:lvl9pPr indent="-317500" lvl="8" marL="4114800" rtl="0">
              <a:spcBef>
                <a:spcPts val="0"/>
              </a:spcBef>
              <a:spcAft>
                <a:spcPts val="0"/>
              </a:spcAft>
              <a:buSzPts val="1400"/>
              <a:buFont typeface="Outfit"/>
              <a:buChar char="■"/>
              <a:defRPr>
                <a:latin typeface="Outfit"/>
                <a:ea typeface="Outfit"/>
                <a:cs typeface="Outfit"/>
                <a:sym typeface="Outfit"/>
              </a:defRPr>
            </a:lvl9pPr>
          </a:lstStyle>
          <a:p/>
        </p:txBody>
      </p:sp>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_1">
    <p:bg>
      <p:bgPr>
        <a:solidFill>
          <a:schemeClr val="accent1"/>
        </a:solidFill>
      </p:bgPr>
    </p:bg>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37" name="Google Shape;337;p46"/>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38" name="Google Shape;338;p4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39" name="Google Shape;33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ointers">
  <p:cSld name="CUSTOM_3_1_3">
    <p:bg>
      <p:bgPr>
        <a:solidFill>
          <a:schemeClr val="accent1"/>
        </a:solidFill>
      </p:bgPr>
    </p:bg>
    <p:spTree>
      <p:nvGrpSpPr>
        <p:cNvPr id="340" name="Shape 340"/>
        <p:cNvGrpSpPr/>
        <p:nvPr/>
      </p:nvGrpSpPr>
      <p:grpSpPr>
        <a:xfrm>
          <a:off x="0" y="0"/>
          <a:ext cx="0" cy="0"/>
          <a:chOff x="0" y="0"/>
          <a:chExt cx="0" cy="0"/>
        </a:xfrm>
      </p:grpSpPr>
      <p:pic>
        <p:nvPicPr>
          <p:cNvPr id="341" name="Google Shape;341;p4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42" name="Google Shape;342;p47"/>
          <p:cNvSpPr txBox="1"/>
          <p:nvPr>
            <p:ph type="title"/>
          </p:nvPr>
        </p:nvSpPr>
        <p:spPr>
          <a:xfrm>
            <a:off x="476250" y="1230250"/>
            <a:ext cx="2287800" cy="193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43" name="Google Shape;343;p47"/>
          <p:cNvSpPr txBox="1"/>
          <p:nvPr>
            <p:ph idx="1" type="subTitle"/>
          </p:nvPr>
        </p:nvSpPr>
        <p:spPr>
          <a:xfrm>
            <a:off x="3282900"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4" name="Google Shape;344;p47"/>
          <p:cNvSpPr txBox="1"/>
          <p:nvPr>
            <p:ph idx="2" type="subTitle"/>
          </p:nvPr>
        </p:nvSpPr>
        <p:spPr>
          <a:xfrm>
            <a:off x="3282900"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5" name="Google Shape;345;p47"/>
          <p:cNvSpPr txBox="1"/>
          <p:nvPr>
            <p:ph idx="3" type="subTitle"/>
          </p:nvPr>
        </p:nvSpPr>
        <p:spPr>
          <a:xfrm>
            <a:off x="6485175"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6" name="Google Shape;346;p47"/>
          <p:cNvSpPr txBox="1"/>
          <p:nvPr>
            <p:ph idx="4" type="subTitle"/>
          </p:nvPr>
        </p:nvSpPr>
        <p:spPr>
          <a:xfrm>
            <a:off x="6485175"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7" name="Google Shape;347;p47"/>
          <p:cNvSpPr txBox="1"/>
          <p:nvPr>
            <p:ph idx="5" type="body"/>
          </p:nvPr>
        </p:nvSpPr>
        <p:spPr>
          <a:xfrm>
            <a:off x="3282900"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8" name="Google Shape;348;p47"/>
          <p:cNvSpPr txBox="1"/>
          <p:nvPr>
            <p:ph idx="6" type="body"/>
          </p:nvPr>
        </p:nvSpPr>
        <p:spPr>
          <a:xfrm>
            <a:off x="3282900"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9" name="Google Shape;349;p47"/>
          <p:cNvSpPr txBox="1"/>
          <p:nvPr>
            <p:ph idx="7" type="body"/>
          </p:nvPr>
        </p:nvSpPr>
        <p:spPr>
          <a:xfrm>
            <a:off x="6485175"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0" name="Google Shape;350;p47"/>
          <p:cNvSpPr txBox="1"/>
          <p:nvPr>
            <p:ph idx="8" type="body"/>
          </p:nvPr>
        </p:nvSpPr>
        <p:spPr>
          <a:xfrm>
            <a:off x="6485175"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1" name="Google Shape;35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bg>
      <p:bgPr>
        <a:solidFill>
          <a:schemeClr val="accent1"/>
        </a:solidFill>
      </p:bgPr>
    </p:bg>
    <p:spTree>
      <p:nvGrpSpPr>
        <p:cNvPr id="352" name="Shape 352"/>
        <p:cNvGrpSpPr/>
        <p:nvPr/>
      </p:nvGrpSpPr>
      <p:grpSpPr>
        <a:xfrm>
          <a:off x="0" y="0"/>
          <a:ext cx="0" cy="0"/>
          <a:chOff x="0" y="0"/>
          <a:chExt cx="0" cy="0"/>
        </a:xfrm>
      </p:grpSpPr>
      <p:pic>
        <p:nvPicPr>
          <p:cNvPr id="353" name="Google Shape;353;p4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54" name="Google Shape;354;p48"/>
          <p:cNvSpPr txBox="1"/>
          <p:nvPr>
            <p:ph type="title"/>
          </p:nvPr>
        </p:nvSpPr>
        <p:spPr>
          <a:xfrm>
            <a:off x="476250" y="1391250"/>
            <a:ext cx="3298500" cy="207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cxnSp>
        <p:nvCxnSpPr>
          <p:cNvPr id="355" name="Google Shape;355;p48"/>
          <p:cNvCxnSpPr/>
          <p:nvPr/>
        </p:nvCxnSpPr>
        <p:spPr>
          <a:xfrm>
            <a:off x="4563050" y="1582225"/>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6" name="Google Shape;356;p48"/>
          <p:cNvCxnSpPr/>
          <p:nvPr/>
        </p:nvCxnSpPr>
        <p:spPr>
          <a:xfrm>
            <a:off x="4563050" y="2425188"/>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7" name="Google Shape;357;p48"/>
          <p:cNvCxnSpPr/>
          <p:nvPr/>
        </p:nvCxnSpPr>
        <p:spPr>
          <a:xfrm>
            <a:off x="4563050" y="3268150"/>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8" name="Google Shape;358;p48"/>
          <p:cNvCxnSpPr/>
          <p:nvPr/>
        </p:nvCxnSpPr>
        <p:spPr>
          <a:xfrm>
            <a:off x="4563050" y="4106350"/>
            <a:ext cx="4095900" cy="0"/>
          </a:xfrm>
          <a:prstGeom prst="straightConnector1">
            <a:avLst/>
          </a:prstGeom>
          <a:noFill/>
          <a:ln cap="flat" cmpd="sng" w="9525">
            <a:solidFill>
              <a:srgbClr val="FFFFFF"/>
            </a:solidFill>
            <a:prstDash val="solid"/>
            <a:miter lim="400000"/>
            <a:headEnd len="sm" w="sm" type="none"/>
            <a:tailEnd len="sm" w="sm" type="none"/>
          </a:ln>
        </p:spPr>
      </p:cxnSp>
      <p:sp>
        <p:nvSpPr>
          <p:cNvPr id="359" name="Google Shape;359;p48"/>
          <p:cNvSpPr txBox="1"/>
          <p:nvPr>
            <p:ph idx="1" type="subTitle"/>
          </p:nvPr>
        </p:nvSpPr>
        <p:spPr>
          <a:xfrm>
            <a:off x="4563050" y="939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0" name="Google Shape;360;p48"/>
          <p:cNvSpPr txBox="1"/>
          <p:nvPr>
            <p:ph idx="2" type="subTitle"/>
          </p:nvPr>
        </p:nvSpPr>
        <p:spPr>
          <a:xfrm>
            <a:off x="4563050" y="17870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1" name="Google Shape;361;p48"/>
          <p:cNvSpPr txBox="1"/>
          <p:nvPr>
            <p:ph idx="3" type="subTitle"/>
          </p:nvPr>
        </p:nvSpPr>
        <p:spPr>
          <a:xfrm>
            <a:off x="4563050" y="2625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2" name="Google Shape;362;p48"/>
          <p:cNvSpPr txBox="1"/>
          <p:nvPr>
            <p:ph idx="4" type="subTitle"/>
          </p:nvPr>
        </p:nvSpPr>
        <p:spPr>
          <a:xfrm>
            <a:off x="4563050" y="34634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3" name="Google Shape;363;p48"/>
          <p:cNvSpPr txBox="1"/>
          <p:nvPr>
            <p:ph idx="5" type="subTitle"/>
          </p:nvPr>
        </p:nvSpPr>
        <p:spPr>
          <a:xfrm>
            <a:off x="7227725" y="9392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4" name="Google Shape;364;p48"/>
          <p:cNvSpPr txBox="1"/>
          <p:nvPr>
            <p:ph idx="6" type="subTitle"/>
          </p:nvPr>
        </p:nvSpPr>
        <p:spPr>
          <a:xfrm>
            <a:off x="7227725" y="17870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5" name="Google Shape;365;p48"/>
          <p:cNvSpPr txBox="1"/>
          <p:nvPr>
            <p:ph idx="7" type="subTitle"/>
          </p:nvPr>
        </p:nvSpPr>
        <p:spPr>
          <a:xfrm>
            <a:off x="7227725" y="2634775"/>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6" name="Google Shape;366;p48"/>
          <p:cNvSpPr txBox="1"/>
          <p:nvPr>
            <p:ph idx="8" type="subTitle"/>
          </p:nvPr>
        </p:nvSpPr>
        <p:spPr>
          <a:xfrm>
            <a:off x="7227725" y="34634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7" name="Google Shape;367;p48"/>
          <p:cNvSpPr txBox="1"/>
          <p:nvPr/>
        </p:nvSpPr>
        <p:spPr>
          <a:xfrm>
            <a:off x="545650" y="2567275"/>
            <a:ext cx="2835600" cy="14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368" name="Google Shape;3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3">
  <p:cSld name="CUSTOM_3_1_1">
    <p:bg>
      <p:bgPr>
        <a:solidFill>
          <a:schemeClr val="dk1"/>
        </a:solidFill>
      </p:bgPr>
    </p:bg>
    <p:spTree>
      <p:nvGrpSpPr>
        <p:cNvPr id="369" name="Shape 369"/>
        <p:cNvGrpSpPr/>
        <p:nvPr/>
      </p:nvGrpSpPr>
      <p:grpSpPr>
        <a:xfrm>
          <a:off x="0" y="0"/>
          <a:ext cx="0" cy="0"/>
          <a:chOff x="0" y="0"/>
          <a:chExt cx="0" cy="0"/>
        </a:xfrm>
      </p:grpSpPr>
      <p:pic>
        <p:nvPicPr>
          <p:cNvPr id="370" name="Google Shape;370;p4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71" name="Google Shape;371;p49"/>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72" name="Google Shape;372;p4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73" name="Google Shape;373;p49"/>
          <p:cNvSpPr/>
          <p:nvPr/>
        </p:nvSpPr>
        <p:spPr>
          <a:xfrm>
            <a:off x="787175" y="1421950"/>
            <a:ext cx="2137800" cy="213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3503100" y="1421950"/>
            <a:ext cx="2137800" cy="2137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6191250" y="1421950"/>
            <a:ext cx="2137800" cy="213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txBox="1"/>
          <p:nvPr>
            <p:ph idx="2" type="title"/>
          </p:nvPr>
        </p:nvSpPr>
        <p:spPr>
          <a:xfrm>
            <a:off x="1115825"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77" name="Google Shape;377;p49"/>
          <p:cNvSpPr txBox="1"/>
          <p:nvPr>
            <p:ph idx="3" type="title"/>
          </p:nvPr>
        </p:nvSpPr>
        <p:spPr>
          <a:xfrm>
            <a:off x="38178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8" name="Google Shape;378;p49"/>
          <p:cNvSpPr txBox="1"/>
          <p:nvPr>
            <p:ph idx="4" type="title"/>
          </p:nvPr>
        </p:nvSpPr>
        <p:spPr>
          <a:xfrm>
            <a:off x="65476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9" name="Google Shape;379;p49"/>
          <p:cNvSpPr txBox="1"/>
          <p:nvPr>
            <p:ph idx="1" type="body"/>
          </p:nvPr>
        </p:nvSpPr>
        <p:spPr>
          <a:xfrm>
            <a:off x="5814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0" name="Google Shape;380;p49"/>
          <p:cNvSpPr txBox="1"/>
          <p:nvPr>
            <p:ph idx="5" type="body"/>
          </p:nvPr>
        </p:nvSpPr>
        <p:spPr>
          <a:xfrm>
            <a:off x="330180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1" name="Google Shape;381;p49"/>
          <p:cNvSpPr txBox="1"/>
          <p:nvPr>
            <p:ph idx="6" type="body"/>
          </p:nvPr>
        </p:nvSpPr>
        <p:spPr>
          <a:xfrm>
            <a:off x="59899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2" name="Google Shape;38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
    <p:bg>
      <p:bgPr>
        <a:solidFill>
          <a:schemeClr val="dk1"/>
        </a:solidFill>
      </p:bgPr>
    </p:bg>
    <p:spTree>
      <p:nvGrpSpPr>
        <p:cNvPr id="383" name="Shape 383"/>
        <p:cNvGrpSpPr/>
        <p:nvPr/>
      </p:nvGrpSpPr>
      <p:grpSpPr>
        <a:xfrm>
          <a:off x="0" y="0"/>
          <a:ext cx="0" cy="0"/>
          <a:chOff x="0" y="0"/>
          <a:chExt cx="0" cy="0"/>
        </a:xfrm>
      </p:grpSpPr>
      <p:sp>
        <p:nvSpPr>
          <p:cNvPr id="384" name="Google Shape;384;p50"/>
          <p:cNvSpPr/>
          <p:nvPr/>
        </p:nvSpPr>
        <p:spPr>
          <a:xfrm>
            <a:off x="579175" y="11065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2195835" y="11065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3812496" y="11065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5429156" y="11065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7045825" y="1106500"/>
            <a:ext cx="1494900" cy="1677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txBox="1"/>
          <p:nvPr>
            <p:ph type="title"/>
          </p:nvPr>
        </p:nvSpPr>
        <p:spPr>
          <a:xfrm>
            <a:off x="7434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50"/>
          <p:cNvSpPr txBox="1"/>
          <p:nvPr>
            <p:ph idx="2" type="title"/>
          </p:nvPr>
        </p:nvSpPr>
        <p:spPr>
          <a:xfrm>
            <a:off x="2381388"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1" name="Google Shape;391;p50"/>
          <p:cNvSpPr txBox="1"/>
          <p:nvPr>
            <p:ph idx="3" type="title"/>
          </p:nvPr>
        </p:nvSpPr>
        <p:spPr>
          <a:xfrm>
            <a:off x="39980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2" name="Google Shape;392;p50"/>
          <p:cNvSpPr txBox="1"/>
          <p:nvPr>
            <p:ph idx="4" type="title"/>
          </p:nvPr>
        </p:nvSpPr>
        <p:spPr>
          <a:xfrm>
            <a:off x="561471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3" name="Google Shape;393;p50"/>
          <p:cNvSpPr txBox="1"/>
          <p:nvPr>
            <p:ph idx="5" type="title"/>
          </p:nvPr>
        </p:nvSpPr>
        <p:spPr>
          <a:xfrm>
            <a:off x="725266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4" name="Google Shape;394;p50"/>
          <p:cNvSpPr txBox="1"/>
          <p:nvPr>
            <p:ph idx="1" type="body"/>
          </p:nvPr>
        </p:nvSpPr>
        <p:spPr>
          <a:xfrm>
            <a:off x="57917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5" name="Google Shape;395;p50"/>
          <p:cNvSpPr txBox="1"/>
          <p:nvPr>
            <p:ph idx="6" type="body"/>
          </p:nvPr>
        </p:nvSpPr>
        <p:spPr>
          <a:xfrm>
            <a:off x="219585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6" name="Google Shape;396;p50"/>
          <p:cNvSpPr txBox="1"/>
          <p:nvPr>
            <p:ph idx="7" type="body"/>
          </p:nvPr>
        </p:nvSpPr>
        <p:spPr>
          <a:xfrm>
            <a:off x="38125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7" name="Google Shape;397;p50"/>
          <p:cNvSpPr txBox="1"/>
          <p:nvPr>
            <p:ph idx="8" type="body"/>
          </p:nvPr>
        </p:nvSpPr>
        <p:spPr>
          <a:xfrm>
            <a:off x="542920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8" name="Google Shape;398;p50"/>
          <p:cNvSpPr txBox="1"/>
          <p:nvPr>
            <p:ph idx="9" type="body"/>
          </p:nvPr>
        </p:nvSpPr>
        <p:spPr>
          <a:xfrm>
            <a:off x="70671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399" name="Google Shape;399;p5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400" name="Google Shape;4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401" name="Shape 401"/>
        <p:cNvGrpSpPr/>
        <p:nvPr/>
      </p:nvGrpSpPr>
      <p:grpSpPr>
        <a:xfrm>
          <a:off x="0" y="0"/>
          <a:ext cx="0" cy="0"/>
          <a:chOff x="0" y="0"/>
          <a:chExt cx="0" cy="0"/>
        </a:xfrm>
      </p:grpSpPr>
      <p:sp>
        <p:nvSpPr>
          <p:cNvPr id="402" name="Google Shape;402;p51"/>
          <p:cNvSpPr/>
          <p:nvPr/>
        </p:nvSpPr>
        <p:spPr>
          <a:xfrm>
            <a:off x="4572000" y="-1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4" name="Google Shape;404;p51"/>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5" name="Google Shape;405;p51"/>
          <p:cNvSpPr txBox="1"/>
          <p:nvPr>
            <p:ph idx="12" type="sldNum"/>
          </p:nvPr>
        </p:nvSpPr>
        <p:spPr>
          <a:xfrm>
            <a:off x="8548658" y="47394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407" name="Shape 407"/>
        <p:cNvGrpSpPr/>
        <p:nvPr/>
      </p:nvGrpSpPr>
      <p:grpSpPr>
        <a:xfrm>
          <a:off x="0" y="0"/>
          <a:ext cx="0" cy="0"/>
          <a:chOff x="0" y="0"/>
          <a:chExt cx="0" cy="0"/>
        </a:xfrm>
      </p:grpSpPr>
      <p:pic>
        <p:nvPicPr>
          <p:cNvPr id="408" name="Google Shape;408;p53"/>
          <p:cNvPicPr preferRelativeResize="0"/>
          <p:nvPr/>
        </p:nvPicPr>
        <p:blipFill>
          <a:blip r:embed="rId2">
            <a:alphaModFix/>
          </a:blip>
          <a:stretch>
            <a:fillRect/>
          </a:stretch>
        </p:blipFill>
        <p:spPr>
          <a:xfrm>
            <a:off x="8571350" y="159825"/>
            <a:ext cx="417550" cy="435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pic>
        <p:nvPicPr>
          <p:cNvPr id="410" name="Google Shape;410;p54"/>
          <p:cNvPicPr preferRelativeResize="0"/>
          <p:nvPr/>
        </p:nvPicPr>
        <p:blipFill>
          <a:blip r:embed="rId2">
            <a:alphaModFix/>
          </a:blip>
          <a:stretch>
            <a:fillRect/>
          </a:stretch>
        </p:blipFill>
        <p:spPr>
          <a:xfrm>
            <a:off x="8569879" y="158274"/>
            <a:ext cx="420495" cy="438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411" name="Shape 411"/>
        <p:cNvGrpSpPr/>
        <p:nvPr/>
      </p:nvGrpSpPr>
      <p:grpSpPr>
        <a:xfrm>
          <a:off x="0" y="0"/>
          <a:ext cx="0" cy="0"/>
          <a:chOff x="0" y="0"/>
          <a:chExt cx="0" cy="0"/>
        </a:xfrm>
      </p:grpSpPr>
      <p:sp>
        <p:nvSpPr>
          <p:cNvPr id="412" name="Google Shape;41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3" name="Google Shape;413;p5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14" name="Shape 414"/>
        <p:cNvGrpSpPr/>
        <p:nvPr/>
      </p:nvGrpSpPr>
      <p:grpSpPr>
        <a:xfrm>
          <a:off x="0" y="0"/>
          <a:ext cx="0" cy="0"/>
          <a:chOff x="0" y="0"/>
          <a:chExt cx="0" cy="0"/>
        </a:xfrm>
      </p:grpSpPr>
      <p:sp>
        <p:nvSpPr>
          <p:cNvPr id="415" name="Google Shape;415;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7" name="Google Shape;417;p56"/>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8" name="Google Shape;418;p56"/>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419" name="Shape 419"/>
        <p:cNvGrpSpPr/>
        <p:nvPr/>
      </p:nvGrpSpPr>
      <p:grpSpPr>
        <a:xfrm>
          <a:off x="0" y="0"/>
          <a:ext cx="0" cy="0"/>
          <a:chOff x="0" y="0"/>
          <a:chExt cx="0" cy="0"/>
        </a:xfrm>
      </p:grpSpPr>
      <p:sp>
        <p:nvSpPr>
          <p:cNvPr id="420" name="Google Shape;420;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1" name="Google Shape;421;p5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2" name="Google Shape;422;p5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23" name="Shape 423"/>
        <p:cNvGrpSpPr/>
        <p:nvPr/>
      </p:nvGrpSpPr>
      <p:grpSpPr>
        <a:xfrm>
          <a:off x="0" y="0"/>
          <a:ext cx="0" cy="0"/>
          <a:chOff x="0" y="0"/>
          <a:chExt cx="0" cy="0"/>
        </a:xfrm>
      </p:grpSpPr>
      <p:sp>
        <p:nvSpPr>
          <p:cNvPr id="424" name="Google Shape;424;p5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5" name="Google Shape;425;p58"/>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6" name="Google Shape;426;p5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429" name="Google Shape;429;p59"/>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30" name="Shape 430"/>
        <p:cNvGrpSpPr/>
        <p:nvPr/>
      </p:nvGrpSpPr>
      <p:grpSpPr>
        <a:xfrm>
          <a:off x="0" y="0"/>
          <a:ext cx="0" cy="0"/>
          <a:chOff x="0" y="0"/>
          <a:chExt cx="0" cy="0"/>
        </a:xfrm>
      </p:grpSpPr>
      <p:sp>
        <p:nvSpPr>
          <p:cNvPr id="431" name="Google Shape;431;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4" name="Shape 434"/>
        <p:cNvGrpSpPr/>
        <p:nvPr/>
      </p:nvGrpSpPr>
      <p:grpSpPr>
        <a:xfrm>
          <a:off x="0" y="0"/>
          <a:ext cx="0" cy="0"/>
          <a:chOff x="0" y="0"/>
          <a:chExt cx="0" cy="0"/>
        </a:xfrm>
      </p:grpSpPr>
      <p:sp>
        <p:nvSpPr>
          <p:cNvPr id="435" name="Google Shape;435;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6" name="Google Shape;43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37" name="Shape 437"/>
        <p:cNvGrpSpPr/>
        <p:nvPr/>
      </p:nvGrpSpPr>
      <p:grpSpPr>
        <a:xfrm>
          <a:off x="0" y="0"/>
          <a:ext cx="0" cy="0"/>
          <a:chOff x="0" y="0"/>
          <a:chExt cx="0" cy="0"/>
        </a:xfrm>
      </p:grpSpPr>
      <p:sp>
        <p:nvSpPr>
          <p:cNvPr id="438" name="Google Shape;438;p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9" name="Google Shape;439;p6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40" name="Google Shape;440;p6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441" name="Shape 441"/>
        <p:cNvGrpSpPr/>
        <p:nvPr/>
      </p:nvGrpSpPr>
      <p:grpSpPr>
        <a:xfrm>
          <a:off x="0" y="0"/>
          <a:ext cx="0" cy="0"/>
          <a:chOff x="0" y="0"/>
          <a:chExt cx="0" cy="0"/>
        </a:xfrm>
      </p:grpSpPr>
      <p:sp>
        <p:nvSpPr>
          <p:cNvPr id="442" name="Google Shape;44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3" name="Google Shape;443;p6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2">
    <p:bg>
      <p:bgPr>
        <a:blipFill>
          <a:blip r:embed="rId2">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5" name="Shape 445"/>
        <p:cNvGrpSpPr/>
        <p:nvPr/>
      </p:nvGrpSpPr>
      <p:grpSpPr>
        <a:xfrm>
          <a:off x="0" y="0"/>
          <a:ext cx="0" cy="0"/>
          <a:chOff x="0" y="0"/>
          <a:chExt cx="0" cy="0"/>
        </a:xfrm>
      </p:grpSpPr>
      <p:sp>
        <p:nvSpPr>
          <p:cNvPr id="446" name="Google Shape;446;p65"/>
          <p:cNvSpPr txBox="1"/>
          <p:nvPr>
            <p:ph type="title"/>
          </p:nvPr>
        </p:nvSpPr>
        <p:spPr>
          <a:xfrm>
            <a:off x="238925" y="2025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47" name="Google Shape;447;p6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_1">
    <p:spTree>
      <p:nvGrpSpPr>
        <p:cNvPr id="448" name="Shape 44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449" name="Shape 449"/>
        <p:cNvGrpSpPr/>
        <p:nvPr/>
      </p:nvGrpSpPr>
      <p:grpSpPr>
        <a:xfrm>
          <a:off x="0" y="0"/>
          <a:ext cx="0" cy="0"/>
          <a:chOff x="0" y="0"/>
          <a:chExt cx="0" cy="0"/>
        </a:xfrm>
      </p:grpSpPr>
      <p:sp>
        <p:nvSpPr>
          <p:cNvPr id="450" name="Google Shape;450;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1" name="Google Shape;451;p6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2" name="Google Shape;452;p6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type="blank">
  <p:cSld name="BLANK">
    <p:bg>
      <p:bgPr>
        <a:solidFill>
          <a:srgbClr val="FFFFFF"/>
        </a:solidFill>
      </p:bgPr>
    </p:bg>
    <p:spTree>
      <p:nvGrpSpPr>
        <p:cNvPr id="453" name="Shape 453"/>
        <p:cNvGrpSpPr/>
        <p:nvPr/>
      </p:nvGrpSpPr>
      <p:grpSpPr>
        <a:xfrm>
          <a:off x="0" y="0"/>
          <a:ext cx="0" cy="0"/>
          <a:chOff x="0" y="0"/>
          <a:chExt cx="0" cy="0"/>
        </a:xfrm>
      </p:grpSpPr>
      <p:sp>
        <p:nvSpPr>
          <p:cNvPr id="454" name="Google Shape;454;p6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55" name="Shape 455"/>
        <p:cNvGrpSpPr/>
        <p:nvPr/>
      </p:nvGrpSpPr>
      <p:grpSpPr>
        <a:xfrm>
          <a:off x="0" y="0"/>
          <a:ext cx="0" cy="0"/>
          <a:chOff x="0" y="0"/>
          <a:chExt cx="0" cy="0"/>
        </a:xfrm>
      </p:grpSpPr>
      <p:sp>
        <p:nvSpPr>
          <p:cNvPr id="456" name="Google Shape;456;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7" name="Google Shape;457;p69"/>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8" name="Google Shape;458;p69"/>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59" name="Shape 459"/>
        <p:cNvGrpSpPr/>
        <p:nvPr/>
      </p:nvGrpSpPr>
      <p:grpSpPr>
        <a:xfrm>
          <a:off x="0" y="0"/>
          <a:ext cx="0" cy="0"/>
          <a:chOff x="0" y="0"/>
          <a:chExt cx="0" cy="0"/>
        </a:xfrm>
      </p:grpSpPr>
      <p:sp>
        <p:nvSpPr>
          <p:cNvPr id="460" name="Google Shape;460;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1" name="Google Shape;461;p70"/>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2" name="Google Shape;462;p70"/>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3" name="Shape 463"/>
        <p:cNvGrpSpPr/>
        <p:nvPr/>
      </p:nvGrpSpPr>
      <p:grpSpPr>
        <a:xfrm>
          <a:off x="0" y="0"/>
          <a:ext cx="0" cy="0"/>
          <a:chOff x="0" y="0"/>
          <a:chExt cx="0" cy="0"/>
        </a:xfrm>
      </p:grpSpPr>
      <p:sp>
        <p:nvSpPr>
          <p:cNvPr id="464" name="Google Shape;464;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5" name="Google Shape;465;p71"/>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6" name="Google Shape;466;p71"/>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0">
  <p:cSld name="TITLE_AND_BODY_10">
    <p:spTree>
      <p:nvGrpSpPr>
        <p:cNvPr id="467" name="Shape 467"/>
        <p:cNvGrpSpPr/>
        <p:nvPr/>
      </p:nvGrpSpPr>
      <p:grpSpPr>
        <a:xfrm>
          <a:off x="0" y="0"/>
          <a:ext cx="0" cy="0"/>
          <a:chOff x="0" y="0"/>
          <a:chExt cx="0" cy="0"/>
        </a:xfrm>
      </p:grpSpPr>
      <p:sp>
        <p:nvSpPr>
          <p:cNvPr id="468" name="Google Shape;468;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9" name="Google Shape;469;p7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0" name="Google Shape;470;p7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2">
  <p:cSld name="SECTION_TITLE_AND_DESCRIPTION_2">
    <p:spTree>
      <p:nvGrpSpPr>
        <p:cNvPr id="471" name="Shape 471"/>
        <p:cNvGrpSpPr/>
        <p:nvPr/>
      </p:nvGrpSpPr>
      <p:grpSpPr>
        <a:xfrm>
          <a:off x="0" y="0"/>
          <a:ext cx="0" cy="0"/>
          <a:chOff x="0" y="0"/>
          <a:chExt cx="0" cy="0"/>
        </a:xfrm>
      </p:grpSpPr>
      <p:sp>
        <p:nvSpPr>
          <p:cNvPr id="472" name="Google Shape;472;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74" name="Google Shape;474;p73"/>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5" name="Google Shape;475;p7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1">
  <p:cSld name="TITLE_AND_BODY_11">
    <p:spTree>
      <p:nvGrpSpPr>
        <p:cNvPr id="476" name="Shape 476"/>
        <p:cNvGrpSpPr/>
        <p:nvPr/>
      </p:nvGrpSpPr>
      <p:grpSpPr>
        <a:xfrm>
          <a:off x="0" y="0"/>
          <a:ext cx="0" cy="0"/>
          <a:chOff x="0" y="0"/>
          <a:chExt cx="0" cy="0"/>
        </a:xfrm>
      </p:grpSpPr>
      <p:sp>
        <p:nvSpPr>
          <p:cNvPr id="477" name="Google Shape;477;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8" name="Google Shape;478;p7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9" name="Google Shape;479;p74"/>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solidFill>
          <a:schemeClr val="dk1"/>
        </a:solidFill>
      </p:bgPr>
    </p:bg>
    <p:spTree>
      <p:nvGrpSpPr>
        <p:cNvPr id="480" name="Shape 480"/>
        <p:cNvGrpSpPr/>
        <p:nvPr/>
      </p:nvGrpSpPr>
      <p:grpSpPr>
        <a:xfrm>
          <a:off x="0" y="0"/>
          <a:ext cx="0" cy="0"/>
          <a:chOff x="0" y="0"/>
          <a:chExt cx="0" cy="0"/>
        </a:xfrm>
      </p:grpSpPr>
      <p:pic>
        <p:nvPicPr>
          <p:cNvPr id="481" name="Google Shape;481;p75"/>
          <p:cNvPicPr preferRelativeResize="0"/>
          <p:nvPr/>
        </p:nvPicPr>
        <p:blipFill rotWithShape="1">
          <a:blip r:embed="rId2">
            <a:alphaModFix/>
          </a:blip>
          <a:srcRect b="0" l="0" r="0" t="0"/>
          <a:stretch/>
        </p:blipFill>
        <p:spPr>
          <a:xfrm>
            <a:off x="8569879" y="158274"/>
            <a:ext cx="420495" cy="438600"/>
          </a:xfrm>
          <a:prstGeom prst="rect">
            <a:avLst/>
          </a:prstGeom>
          <a:noFill/>
          <a:ln>
            <a:noFill/>
          </a:ln>
        </p:spPr>
      </p:pic>
      <p:cxnSp>
        <p:nvCxnSpPr>
          <p:cNvPr id="482" name="Google Shape;482;p75"/>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83" name="Google Shape;483;p75"/>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3">
    <p:bg>
      <p:bgPr>
        <a:blipFill>
          <a:blip r:embed="rId2">
            <a:alphaModFix/>
          </a:blip>
          <a:stretch>
            <a:fillRect/>
          </a:stretch>
        </a:blipFill>
      </p:bgPr>
    </p:bg>
    <p:spTree>
      <p:nvGrpSpPr>
        <p:cNvPr id="484" name="Shape 48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485" name="Shape 485"/>
        <p:cNvGrpSpPr/>
        <p:nvPr/>
      </p:nvGrpSpPr>
      <p:grpSpPr>
        <a:xfrm>
          <a:off x="0" y="0"/>
          <a:ext cx="0" cy="0"/>
          <a:chOff x="0" y="0"/>
          <a:chExt cx="0" cy="0"/>
        </a:xfrm>
      </p:grpSpPr>
      <p:sp>
        <p:nvSpPr>
          <p:cNvPr id="486" name="Google Shape;486;p77"/>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487" name="Google Shape;487;p7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488" name="Google Shape;488;p7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489" name="Google Shape;489;p77"/>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490" name="Google Shape;490;p7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bg>
      <p:bgPr>
        <a:solidFill>
          <a:schemeClr val="dk1"/>
        </a:solidFill>
      </p:bgPr>
    </p:bg>
    <p:spTree>
      <p:nvGrpSpPr>
        <p:cNvPr id="491" name="Shape 491"/>
        <p:cNvGrpSpPr/>
        <p:nvPr/>
      </p:nvGrpSpPr>
      <p:grpSpPr>
        <a:xfrm>
          <a:off x="0" y="0"/>
          <a:ext cx="0" cy="0"/>
          <a:chOff x="0" y="0"/>
          <a:chExt cx="0" cy="0"/>
        </a:xfrm>
      </p:grpSpPr>
      <p:pic>
        <p:nvPicPr>
          <p:cNvPr id="492" name="Google Shape;492;p78"/>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493" name="Google Shape;493;p78"/>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94" name="Google Shape;494;p78"/>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3">
  <p:cSld name="CUSTOM_1_3">
    <p:bg>
      <p:bgPr>
        <a:solidFill>
          <a:schemeClr val="dk1"/>
        </a:solidFill>
      </p:bgPr>
    </p:bg>
    <p:spTree>
      <p:nvGrpSpPr>
        <p:cNvPr id="495" name="Shape 495"/>
        <p:cNvGrpSpPr/>
        <p:nvPr/>
      </p:nvGrpSpPr>
      <p:grpSpPr>
        <a:xfrm>
          <a:off x="0" y="0"/>
          <a:ext cx="0" cy="0"/>
          <a:chOff x="0" y="0"/>
          <a:chExt cx="0" cy="0"/>
        </a:xfrm>
      </p:grpSpPr>
      <p:pic>
        <p:nvPicPr>
          <p:cNvPr id="496" name="Google Shape;496;p7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p:cSld name="CUSTOM_2_3_1">
    <p:spTree>
      <p:nvGrpSpPr>
        <p:cNvPr id="497" name="Shape 497"/>
        <p:cNvGrpSpPr/>
        <p:nvPr/>
      </p:nvGrpSpPr>
      <p:grpSpPr>
        <a:xfrm>
          <a:off x="0" y="0"/>
          <a:ext cx="0" cy="0"/>
          <a:chOff x="0" y="0"/>
          <a:chExt cx="0" cy="0"/>
        </a:xfrm>
      </p:grpSpPr>
      <p:sp>
        <p:nvSpPr>
          <p:cNvPr id="498" name="Google Shape;498;p80"/>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1">
  <p:cSld name="CUSTOM_2_3_2">
    <p:spTree>
      <p:nvGrpSpPr>
        <p:cNvPr id="499" name="Shape 499"/>
        <p:cNvGrpSpPr/>
        <p:nvPr/>
      </p:nvGrpSpPr>
      <p:grpSpPr>
        <a:xfrm>
          <a:off x="0" y="0"/>
          <a:ext cx="0" cy="0"/>
          <a:chOff x="0" y="0"/>
          <a:chExt cx="0" cy="0"/>
        </a:xfrm>
      </p:grpSpPr>
      <p:sp>
        <p:nvSpPr>
          <p:cNvPr id="500" name="Google Shape;500;p81"/>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01" name="Google Shape;501;p8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502" name="Shape 502"/>
        <p:cNvGrpSpPr/>
        <p:nvPr/>
      </p:nvGrpSpPr>
      <p:grpSpPr>
        <a:xfrm>
          <a:off x="0" y="0"/>
          <a:ext cx="0" cy="0"/>
          <a:chOff x="0" y="0"/>
          <a:chExt cx="0" cy="0"/>
        </a:xfrm>
      </p:grpSpPr>
      <p:pic>
        <p:nvPicPr>
          <p:cNvPr id="503" name="Google Shape;503;p82"/>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504" name="Shape 504"/>
        <p:cNvGrpSpPr/>
        <p:nvPr/>
      </p:nvGrpSpPr>
      <p:grpSpPr>
        <a:xfrm>
          <a:off x="0" y="0"/>
          <a:ext cx="0" cy="0"/>
          <a:chOff x="0" y="0"/>
          <a:chExt cx="0" cy="0"/>
        </a:xfrm>
      </p:grpSpPr>
      <p:sp>
        <p:nvSpPr>
          <p:cNvPr id="505" name="Google Shape;505;p8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506" name="Google Shape;506;p8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507" name="Google Shape;507;p83"/>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_3">
    <p:bg>
      <p:bgPr>
        <a:solidFill>
          <a:schemeClr val="dk1"/>
        </a:solidFill>
      </p:bgPr>
    </p:bg>
    <p:spTree>
      <p:nvGrpSpPr>
        <p:cNvPr id="508" name="Shape 508"/>
        <p:cNvGrpSpPr/>
        <p:nvPr/>
      </p:nvGrpSpPr>
      <p:grpSpPr>
        <a:xfrm>
          <a:off x="0" y="0"/>
          <a:ext cx="0" cy="0"/>
          <a:chOff x="0" y="0"/>
          <a:chExt cx="0" cy="0"/>
        </a:xfrm>
      </p:grpSpPr>
      <p:sp>
        <p:nvSpPr>
          <p:cNvPr id="509" name="Google Shape;509;p84"/>
          <p:cNvSpPr/>
          <p:nvPr/>
        </p:nvSpPr>
        <p:spPr>
          <a:xfrm>
            <a:off x="731575" y="17161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4"/>
          <p:cNvSpPr/>
          <p:nvPr/>
        </p:nvSpPr>
        <p:spPr>
          <a:xfrm>
            <a:off x="2729235" y="17161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4"/>
          <p:cNvSpPr/>
          <p:nvPr/>
        </p:nvSpPr>
        <p:spPr>
          <a:xfrm>
            <a:off x="4650696" y="17161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4"/>
          <p:cNvSpPr/>
          <p:nvPr/>
        </p:nvSpPr>
        <p:spPr>
          <a:xfrm>
            <a:off x="6724556" y="17161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txBox="1"/>
          <p:nvPr>
            <p:ph type="title"/>
          </p:nvPr>
        </p:nvSpPr>
        <p:spPr>
          <a:xfrm>
            <a:off x="8958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4" name="Google Shape;514;p84"/>
          <p:cNvSpPr txBox="1"/>
          <p:nvPr>
            <p:ph idx="2" type="title"/>
          </p:nvPr>
        </p:nvSpPr>
        <p:spPr>
          <a:xfrm>
            <a:off x="2914788"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5" name="Google Shape;515;p84"/>
          <p:cNvSpPr txBox="1"/>
          <p:nvPr>
            <p:ph idx="3" type="title"/>
          </p:nvPr>
        </p:nvSpPr>
        <p:spPr>
          <a:xfrm>
            <a:off x="48362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6" name="Google Shape;516;p84"/>
          <p:cNvSpPr txBox="1"/>
          <p:nvPr>
            <p:ph idx="4" type="title"/>
          </p:nvPr>
        </p:nvSpPr>
        <p:spPr>
          <a:xfrm>
            <a:off x="6910113"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7" name="Google Shape;517;p84"/>
          <p:cNvSpPr txBox="1"/>
          <p:nvPr>
            <p:ph idx="1" type="body"/>
          </p:nvPr>
        </p:nvSpPr>
        <p:spPr>
          <a:xfrm>
            <a:off x="73157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8" name="Google Shape;518;p84"/>
          <p:cNvSpPr txBox="1"/>
          <p:nvPr>
            <p:ph idx="5" type="body"/>
          </p:nvPr>
        </p:nvSpPr>
        <p:spPr>
          <a:xfrm>
            <a:off x="272925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9" name="Google Shape;519;p84"/>
          <p:cNvSpPr txBox="1"/>
          <p:nvPr>
            <p:ph idx="6" type="body"/>
          </p:nvPr>
        </p:nvSpPr>
        <p:spPr>
          <a:xfrm>
            <a:off x="465072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20" name="Google Shape;520;p84"/>
          <p:cNvSpPr txBox="1"/>
          <p:nvPr>
            <p:ph idx="7" type="body"/>
          </p:nvPr>
        </p:nvSpPr>
        <p:spPr>
          <a:xfrm>
            <a:off x="672460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521" name="Google Shape;521;p84"/>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_4">
    <p:bg>
      <p:bgPr>
        <a:solidFill>
          <a:schemeClr val="dk1"/>
        </a:solidFill>
      </p:bgPr>
    </p:bg>
    <p:spTree>
      <p:nvGrpSpPr>
        <p:cNvPr id="522" name="Shape 522"/>
        <p:cNvGrpSpPr/>
        <p:nvPr/>
      </p:nvGrpSpPr>
      <p:grpSpPr>
        <a:xfrm>
          <a:off x="0" y="0"/>
          <a:ext cx="0" cy="0"/>
          <a:chOff x="0" y="0"/>
          <a:chExt cx="0" cy="0"/>
        </a:xfrm>
      </p:grpSpPr>
      <p:pic>
        <p:nvPicPr>
          <p:cNvPr id="523" name="Google Shape;523;p8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524" name="Google Shape;524;p85"/>
          <p:cNvSpPr/>
          <p:nvPr/>
        </p:nvSpPr>
        <p:spPr>
          <a:xfrm>
            <a:off x="38242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5" name="Google Shape;525;p85"/>
          <p:cNvSpPr/>
          <p:nvPr/>
        </p:nvSpPr>
        <p:spPr>
          <a:xfrm>
            <a:off x="38723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6" name="Google Shape;526;p85"/>
          <p:cNvSpPr/>
          <p:nvPr/>
        </p:nvSpPr>
        <p:spPr>
          <a:xfrm>
            <a:off x="38723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7" name="Google Shape;527;p85"/>
          <p:cNvSpPr/>
          <p:nvPr>
            <p:ph idx="2" type="pic"/>
          </p:nvPr>
        </p:nvSpPr>
        <p:spPr>
          <a:xfrm>
            <a:off x="0" y="-25"/>
            <a:ext cx="3524400" cy="5143500"/>
          </a:xfrm>
          <a:prstGeom prst="rect">
            <a:avLst/>
          </a:prstGeom>
          <a:noFill/>
          <a:ln>
            <a:noFill/>
          </a:ln>
        </p:spPr>
      </p:sp>
      <p:sp>
        <p:nvSpPr>
          <p:cNvPr id="528" name="Google Shape;528;p85"/>
          <p:cNvSpPr txBox="1"/>
          <p:nvPr>
            <p:ph idx="1" type="body"/>
          </p:nvPr>
        </p:nvSpPr>
        <p:spPr>
          <a:xfrm>
            <a:off x="49824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29" name="Google Shape;529;p85"/>
          <p:cNvSpPr txBox="1"/>
          <p:nvPr>
            <p:ph idx="3" type="body"/>
          </p:nvPr>
        </p:nvSpPr>
        <p:spPr>
          <a:xfrm>
            <a:off x="49824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30" name="Google Shape;530;p85"/>
          <p:cNvSpPr txBox="1"/>
          <p:nvPr>
            <p:ph idx="4" type="body"/>
          </p:nvPr>
        </p:nvSpPr>
        <p:spPr>
          <a:xfrm>
            <a:off x="49824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_2">
    <p:bg>
      <p:bgPr>
        <a:solidFill>
          <a:schemeClr val="dk1"/>
        </a:solidFill>
      </p:bgPr>
    </p:bg>
    <p:spTree>
      <p:nvGrpSpPr>
        <p:cNvPr id="531" name="Shape 531"/>
        <p:cNvGrpSpPr/>
        <p:nvPr/>
      </p:nvGrpSpPr>
      <p:grpSpPr>
        <a:xfrm>
          <a:off x="0" y="0"/>
          <a:ext cx="0" cy="0"/>
          <a:chOff x="0" y="0"/>
          <a:chExt cx="0" cy="0"/>
        </a:xfrm>
      </p:grpSpPr>
      <p:sp>
        <p:nvSpPr>
          <p:cNvPr id="532" name="Google Shape;532;p86"/>
          <p:cNvSpPr txBox="1"/>
          <p:nvPr/>
        </p:nvSpPr>
        <p:spPr>
          <a:xfrm>
            <a:off x="1072275" y="1618950"/>
            <a:ext cx="6716700" cy="261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t/>
            </a:r>
            <a:endParaRPr sz="500">
              <a:solidFill>
                <a:schemeClr val="accent3"/>
              </a:solidFill>
              <a:latin typeface="Outfit"/>
              <a:ea typeface="Outfit"/>
              <a:cs typeface="Outfit"/>
              <a:sym typeface="Outfit"/>
            </a:endParaRPr>
          </a:p>
        </p:txBody>
      </p:sp>
      <p:pic>
        <p:nvPicPr>
          <p:cNvPr id="533" name="Google Shape;533;p8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_1">
    <p:bg>
      <p:bgPr>
        <a:solidFill>
          <a:schemeClr val="dk1"/>
        </a:solidFill>
      </p:bgPr>
    </p:bg>
    <p:spTree>
      <p:nvGrpSpPr>
        <p:cNvPr id="534" name="Shape 534"/>
        <p:cNvGrpSpPr/>
        <p:nvPr/>
      </p:nvGrpSpPr>
      <p:grpSpPr>
        <a:xfrm>
          <a:off x="0" y="0"/>
          <a:ext cx="0" cy="0"/>
          <a:chOff x="0" y="0"/>
          <a:chExt cx="0" cy="0"/>
        </a:xfrm>
      </p:grpSpPr>
      <p:sp>
        <p:nvSpPr>
          <p:cNvPr id="535" name="Google Shape;535;p87"/>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536" name="Google Shape;536;p87"/>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7"/>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7"/>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7"/>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7"/>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87"/>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542" name="Google Shape;542;p87"/>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3" name="Google Shape;543;p87"/>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544" name="Google Shape;544;p87"/>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545" name="Shape 545"/>
        <p:cNvGrpSpPr/>
        <p:nvPr/>
      </p:nvGrpSpPr>
      <p:grpSpPr>
        <a:xfrm>
          <a:off x="0" y="0"/>
          <a:ext cx="0" cy="0"/>
          <a:chOff x="0" y="0"/>
          <a:chExt cx="0" cy="0"/>
        </a:xfrm>
      </p:grpSpPr>
      <p:sp>
        <p:nvSpPr>
          <p:cNvPr id="546" name="Google Shape;546;p88"/>
          <p:cNvSpPr txBox="1"/>
          <p:nvPr>
            <p:ph idx="10" type="dt"/>
          </p:nvPr>
        </p:nvSpPr>
        <p:spPr>
          <a:xfrm>
            <a:off x="7258051" y="4899280"/>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400"/>
              <a:buNone/>
              <a:defRPr>
                <a:solidFill>
                  <a:srgbClr val="7F7F7F"/>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7" name="Google Shape;547;p88"/>
          <p:cNvSpPr txBox="1"/>
          <p:nvPr>
            <p:ph type="title"/>
          </p:nvPr>
        </p:nvSpPr>
        <p:spPr>
          <a:xfrm>
            <a:off x="365126" y="366662"/>
            <a:ext cx="8329500" cy="523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Font typeface="Arial"/>
              <a:buChar char="●"/>
              <a:defRPr sz="18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48" name="Google Shape;548;p88"/>
          <p:cNvCxnSpPr/>
          <p:nvPr/>
        </p:nvCxnSpPr>
        <p:spPr>
          <a:xfrm>
            <a:off x="477078" y="4843086"/>
            <a:ext cx="8209800" cy="0"/>
          </a:xfrm>
          <a:prstGeom prst="straightConnector1">
            <a:avLst/>
          </a:prstGeom>
          <a:noFill/>
          <a:ln cap="flat" cmpd="sng" w="9525">
            <a:solidFill>
              <a:srgbClr val="5393AA"/>
            </a:solidFill>
            <a:prstDash val="solid"/>
            <a:round/>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4">
    <p:bg>
      <p:bgPr>
        <a:solidFill>
          <a:schemeClr val="dk1"/>
        </a:solidFill>
      </p:bgPr>
    </p:bg>
    <p:spTree>
      <p:nvGrpSpPr>
        <p:cNvPr id="549" name="Shape 549"/>
        <p:cNvGrpSpPr/>
        <p:nvPr/>
      </p:nvGrpSpPr>
      <p:grpSpPr>
        <a:xfrm>
          <a:off x="0" y="0"/>
          <a:ext cx="0" cy="0"/>
          <a:chOff x="0" y="0"/>
          <a:chExt cx="0" cy="0"/>
        </a:xfrm>
      </p:grpSpPr>
      <p:sp>
        <p:nvSpPr>
          <p:cNvPr id="550" name="Google Shape;550;p89"/>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51" name="Google Shape;551;p8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552" name="Shape 552"/>
        <p:cNvGrpSpPr/>
        <p:nvPr/>
      </p:nvGrpSpPr>
      <p:grpSpPr>
        <a:xfrm>
          <a:off x="0" y="0"/>
          <a:ext cx="0" cy="0"/>
          <a:chOff x="0" y="0"/>
          <a:chExt cx="0" cy="0"/>
        </a:xfrm>
      </p:grpSpPr>
      <p:sp>
        <p:nvSpPr>
          <p:cNvPr id="553" name="Google Shape;553;p90"/>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554" name="Google Shape;554;p90"/>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55" name="Shape 555"/>
        <p:cNvGrpSpPr/>
        <p:nvPr/>
      </p:nvGrpSpPr>
      <p:grpSpPr>
        <a:xfrm>
          <a:off x="0" y="0"/>
          <a:ext cx="0" cy="0"/>
          <a:chOff x="0" y="0"/>
          <a:chExt cx="0" cy="0"/>
        </a:xfrm>
      </p:grpSpPr>
      <p:sp>
        <p:nvSpPr>
          <p:cNvPr id="556" name="Google Shape;556;p91"/>
          <p:cNvSpPr txBox="1"/>
          <p:nvPr>
            <p:ph type="title"/>
          </p:nvPr>
        </p:nvSpPr>
        <p:spPr>
          <a:xfrm>
            <a:off x="729450" y="1318650"/>
            <a:ext cx="7688400" cy="53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Char char="●"/>
              <a:defRPr sz="3000">
                <a:solidFill>
                  <a:schemeClr val="dk2"/>
                </a:solidFill>
              </a:defRPr>
            </a:lvl1pPr>
            <a:lvl2pPr lvl="1" rtl="0">
              <a:spcBef>
                <a:spcPts val="0"/>
              </a:spcBef>
              <a:spcAft>
                <a:spcPts val="0"/>
              </a:spcAft>
              <a:buClr>
                <a:schemeClr val="dk2"/>
              </a:buClr>
              <a:buSzPts val="3000"/>
              <a:buChar char="○"/>
              <a:defRPr sz="3000">
                <a:solidFill>
                  <a:schemeClr val="dk2"/>
                </a:solidFill>
              </a:defRPr>
            </a:lvl2pPr>
            <a:lvl3pPr lvl="2" rtl="0">
              <a:spcBef>
                <a:spcPts val="0"/>
              </a:spcBef>
              <a:spcAft>
                <a:spcPts val="0"/>
              </a:spcAft>
              <a:buClr>
                <a:schemeClr val="dk2"/>
              </a:buClr>
              <a:buSzPts val="3000"/>
              <a:buChar char="■"/>
              <a:defRPr sz="3000">
                <a:solidFill>
                  <a:schemeClr val="dk2"/>
                </a:solidFill>
              </a:defRPr>
            </a:lvl3pPr>
            <a:lvl4pPr lvl="3" rtl="0">
              <a:spcBef>
                <a:spcPts val="0"/>
              </a:spcBef>
              <a:spcAft>
                <a:spcPts val="0"/>
              </a:spcAft>
              <a:buClr>
                <a:schemeClr val="dk2"/>
              </a:buClr>
              <a:buSzPts val="3000"/>
              <a:buChar char="●"/>
              <a:defRPr sz="3000">
                <a:solidFill>
                  <a:schemeClr val="dk2"/>
                </a:solidFill>
              </a:defRPr>
            </a:lvl4pPr>
            <a:lvl5pPr lvl="4" rtl="0">
              <a:spcBef>
                <a:spcPts val="0"/>
              </a:spcBef>
              <a:spcAft>
                <a:spcPts val="0"/>
              </a:spcAft>
              <a:buClr>
                <a:schemeClr val="dk2"/>
              </a:buClr>
              <a:buSzPts val="3000"/>
              <a:buChar char="○"/>
              <a:defRPr sz="3000">
                <a:solidFill>
                  <a:schemeClr val="dk2"/>
                </a:solidFill>
              </a:defRPr>
            </a:lvl5pPr>
            <a:lvl6pPr lvl="5" rtl="0">
              <a:spcBef>
                <a:spcPts val="0"/>
              </a:spcBef>
              <a:spcAft>
                <a:spcPts val="0"/>
              </a:spcAft>
              <a:buClr>
                <a:schemeClr val="dk2"/>
              </a:buClr>
              <a:buSzPts val="3000"/>
              <a:buChar char="■"/>
              <a:defRPr sz="3000">
                <a:solidFill>
                  <a:schemeClr val="dk2"/>
                </a:solidFill>
              </a:defRPr>
            </a:lvl6pPr>
            <a:lvl7pPr lvl="6" rtl="0">
              <a:spcBef>
                <a:spcPts val="0"/>
              </a:spcBef>
              <a:spcAft>
                <a:spcPts val="0"/>
              </a:spcAft>
              <a:buClr>
                <a:schemeClr val="dk2"/>
              </a:buClr>
              <a:buSzPts val="3000"/>
              <a:buChar char="●"/>
              <a:defRPr sz="3000">
                <a:solidFill>
                  <a:schemeClr val="dk2"/>
                </a:solidFill>
              </a:defRPr>
            </a:lvl7pPr>
            <a:lvl8pPr lvl="7" rtl="0">
              <a:spcBef>
                <a:spcPts val="0"/>
              </a:spcBef>
              <a:spcAft>
                <a:spcPts val="0"/>
              </a:spcAft>
              <a:buClr>
                <a:schemeClr val="dk2"/>
              </a:buClr>
              <a:buSzPts val="3000"/>
              <a:buChar char="○"/>
              <a:defRPr sz="3000">
                <a:solidFill>
                  <a:schemeClr val="dk2"/>
                </a:solidFill>
              </a:defRPr>
            </a:lvl8pPr>
            <a:lvl9pPr lvl="8" rtl="0">
              <a:spcBef>
                <a:spcPts val="0"/>
              </a:spcBef>
              <a:spcAft>
                <a:spcPts val="0"/>
              </a:spcAft>
              <a:buClr>
                <a:schemeClr val="dk2"/>
              </a:buClr>
              <a:buSzPts val="3000"/>
              <a:buChar char="■"/>
              <a:defRPr sz="3000">
                <a:solidFill>
                  <a:schemeClr val="dk2"/>
                </a:solidFill>
              </a:defRPr>
            </a:lvl9pPr>
          </a:lstStyle>
          <a:p/>
        </p:txBody>
      </p:sp>
      <p:sp>
        <p:nvSpPr>
          <p:cNvPr id="557" name="Google Shape;557;p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61" name="Shape 561"/>
        <p:cNvGrpSpPr/>
        <p:nvPr/>
      </p:nvGrpSpPr>
      <p:grpSpPr>
        <a:xfrm>
          <a:off x="0" y="0"/>
          <a:ext cx="0" cy="0"/>
          <a:chOff x="0" y="0"/>
          <a:chExt cx="0" cy="0"/>
        </a:xfrm>
      </p:grpSpPr>
      <p:sp>
        <p:nvSpPr>
          <p:cNvPr id="562" name="Google Shape;562;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3" name="Google Shape;563;p9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64" name="Shape 564"/>
        <p:cNvGrpSpPr/>
        <p:nvPr/>
      </p:nvGrpSpPr>
      <p:grpSpPr>
        <a:xfrm>
          <a:off x="0" y="0"/>
          <a:ext cx="0" cy="0"/>
          <a:chOff x="0" y="0"/>
          <a:chExt cx="0" cy="0"/>
        </a:xfrm>
      </p:grpSpPr>
      <p:sp>
        <p:nvSpPr>
          <p:cNvPr id="565" name="Google Shape;565;p9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6" name="Google Shape;566;p9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567" name="Google Shape;567;p94"/>
          <p:cNvSpPr txBox="1"/>
          <p:nvPr>
            <p:ph idx="12" type="sldNum"/>
          </p:nvPr>
        </p:nvSpPr>
        <p:spPr>
          <a:xfrm>
            <a:off x="8463409" y="470362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8" name="Google Shape;568;p94"/>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9" name="Shape 569"/>
        <p:cNvGrpSpPr/>
        <p:nvPr/>
      </p:nvGrpSpPr>
      <p:grpSpPr>
        <a:xfrm>
          <a:off x="0" y="0"/>
          <a:ext cx="0" cy="0"/>
          <a:chOff x="0" y="0"/>
          <a:chExt cx="0" cy="0"/>
        </a:xfrm>
      </p:grpSpPr>
      <p:sp>
        <p:nvSpPr>
          <p:cNvPr id="570" name="Google Shape;570;p9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5"/>
          <p:cNvSpPr txBox="1"/>
          <p:nvPr>
            <p:ph type="title"/>
          </p:nvPr>
        </p:nvSpPr>
        <p:spPr>
          <a:xfrm>
            <a:off x="311725" y="500925"/>
            <a:ext cx="8520600" cy="62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Char char="●"/>
              <a:defRPr>
                <a:solidFill>
                  <a:schemeClr val="lt1"/>
                </a:solidFill>
              </a:defRPr>
            </a:lvl1pPr>
            <a:lvl2pPr lvl="1" rtl="0">
              <a:spcBef>
                <a:spcPts val="0"/>
              </a:spcBef>
              <a:spcAft>
                <a:spcPts val="0"/>
              </a:spcAft>
              <a:buClr>
                <a:schemeClr val="lt1"/>
              </a:buClr>
              <a:buSzPts val="1400"/>
              <a:buChar char="○"/>
              <a:defRPr>
                <a:solidFill>
                  <a:schemeClr val="lt1"/>
                </a:solidFill>
              </a:defRPr>
            </a:lvl2pPr>
            <a:lvl3pPr lvl="2" rtl="0">
              <a:spcBef>
                <a:spcPts val="0"/>
              </a:spcBef>
              <a:spcAft>
                <a:spcPts val="0"/>
              </a:spcAft>
              <a:buClr>
                <a:schemeClr val="lt1"/>
              </a:buClr>
              <a:buSzPts val="1400"/>
              <a:buChar char="■"/>
              <a:defRPr>
                <a:solidFill>
                  <a:schemeClr val="lt1"/>
                </a:solidFill>
              </a:defRPr>
            </a:lvl3pPr>
            <a:lvl4pPr lvl="3" rtl="0">
              <a:spcBef>
                <a:spcPts val="0"/>
              </a:spcBef>
              <a:spcAft>
                <a:spcPts val="0"/>
              </a:spcAft>
              <a:buClr>
                <a:schemeClr val="lt1"/>
              </a:buClr>
              <a:buSzPts val="1400"/>
              <a:buChar char="●"/>
              <a:defRPr>
                <a:solidFill>
                  <a:schemeClr val="lt1"/>
                </a:solidFill>
              </a:defRPr>
            </a:lvl4pPr>
            <a:lvl5pPr lvl="4" rtl="0">
              <a:spcBef>
                <a:spcPts val="0"/>
              </a:spcBef>
              <a:spcAft>
                <a:spcPts val="0"/>
              </a:spcAft>
              <a:buClr>
                <a:schemeClr val="lt1"/>
              </a:buClr>
              <a:buSzPts val="1400"/>
              <a:buChar char="○"/>
              <a:defRPr>
                <a:solidFill>
                  <a:schemeClr val="lt1"/>
                </a:solidFill>
              </a:defRPr>
            </a:lvl5pPr>
            <a:lvl6pPr lvl="5" rtl="0">
              <a:spcBef>
                <a:spcPts val="0"/>
              </a:spcBef>
              <a:spcAft>
                <a:spcPts val="0"/>
              </a:spcAft>
              <a:buClr>
                <a:schemeClr val="lt1"/>
              </a:buClr>
              <a:buSzPts val="1400"/>
              <a:buChar char="■"/>
              <a:defRPr>
                <a:solidFill>
                  <a:schemeClr val="lt1"/>
                </a:solidFill>
              </a:defRPr>
            </a:lvl6pPr>
            <a:lvl7pPr lvl="6" rtl="0">
              <a:spcBef>
                <a:spcPts val="0"/>
              </a:spcBef>
              <a:spcAft>
                <a:spcPts val="0"/>
              </a:spcAft>
              <a:buClr>
                <a:schemeClr val="lt1"/>
              </a:buClr>
              <a:buSzPts val="1400"/>
              <a:buChar char="●"/>
              <a:defRPr>
                <a:solidFill>
                  <a:schemeClr val="lt1"/>
                </a:solidFill>
              </a:defRPr>
            </a:lvl7pPr>
            <a:lvl8pPr lvl="7" rtl="0">
              <a:spcBef>
                <a:spcPts val="0"/>
              </a:spcBef>
              <a:spcAft>
                <a:spcPts val="0"/>
              </a:spcAft>
              <a:buClr>
                <a:schemeClr val="lt1"/>
              </a:buClr>
              <a:buSzPts val="1400"/>
              <a:buChar char="○"/>
              <a:defRPr>
                <a:solidFill>
                  <a:schemeClr val="lt1"/>
                </a:solidFill>
              </a:defRPr>
            </a:lvl8pPr>
            <a:lvl9pPr lvl="8" rtl="0">
              <a:spcBef>
                <a:spcPts val="0"/>
              </a:spcBef>
              <a:spcAft>
                <a:spcPts val="0"/>
              </a:spcAft>
              <a:buClr>
                <a:schemeClr val="lt1"/>
              </a:buClr>
              <a:buSzPts val="1400"/>
              <a:buChar char="■"/>
              <a:defRPr>
                <a:solidFill>
                  <a:schemeClr val="lt1"/>
                </a:solidFill>
              </a:defRPr>
            </a:lvl9pPr>
          </a:lstStyle>
          <a:p/>
        </p:txBody>
      </p:sp>
      <p:sp>
        <p:nvSpPr>
          <p:cNvPr id="572" name="Google Shape;572;p9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3" name="Google Shape;573;p9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2">
    <p:spTree>
      <p:nvGrpSpPr>
        <p:cNvPr id="574" name="Shape 574"/>
        <p:cNvGrpSpPr/>
        <p:nvPr/>
      </p:nvGrpSpPr>
      <p:grpSpPr>
        <a:xfrm>
          <a:off x="0" y="0"/>
          <a:ext cx="0" cy="0"/>
          <a:chOff x="0" y="0"/>
          <a:chExt cx="0" cy="0"/>
        </a:xfrm>
      </p:grpSpPr>
      <p:cxnSp>
        <p:nvCxnSpPr>
          <p:cNvPr id="575" name="Google Shape;575;p96"/>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576" name="Google Shape;576;p9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577" name="Google Shape;57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578" name="Shape 578"/>
        <p:cNvGrpSpPr/>
        <p:nvPr/>
      </p:nvGrpSpPr>
      <p:grpSpPr>
        <a:xfrm>
          <a:off x="0" y="0"/>
          <a:ext cx="0" cy="0"/>
          <a:chOff x="0" y="0"/>
          <a:chExt cx="0" cy="0"/>
        </a:xfrm>
      </p:grpSpPr>
      <p:sp>
        <p:nvSpPr>
          <p:cNvPr id="579" name="Google Shape;57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0" name="Google Shape;580;p97"/>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81" name="Shape 581"/>
        <p:cNvGrpSpPr/>
        <p:nvPr/>
      </p:nvGrpSpPr>
      <p:grpSpPr>
        <a:xfrm>
          <a:off x="0" y="0"/>
          <a:ext cx="0" cy="0"/>
          <a:chOff x="0" y="0"/>
          <a:chExt cx="0" cy="0"/>
        </a:xfrm>
      </p:grpSpPr>
      <p:sp>
        <p:nvSpPr>
          <p:cNvPr id="582" name="Google Shape;582;p9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5.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8" Type="http://schemas.openxmlformats.org/officeDocument/2006/relationships/slideLayout" Target="../slideLayouts/slideLayout42.xml"/><Relationship Id="rId27" Type="http://schemas.openxmlformats.org/officeDocument/2006/relationships/slideLayout" Target="../slideLayouts/slideLayout41.xml"/><Relationship Id="rId5" Type="http://schemas.openxmlformats.org/officeDocument/2006/relationships/slideLayout" Target="../slideLayouts/slideLayout19.xml"/><Relationship Id="rId6" Type="http://schemas.openxmlformats.org/officeDocument/2006/relationships/slideLayout" Target="../slideLayouts/slideLayout20.xml"/><Relationship Id="rId29" Type="http://schemas.openxmlformats.org/officeDocument/2006/relationships/slideLayout" Target="../slideLayouts/slideLayout43.xml"/><Relationship Id="rId7" Type="http://schemas.openxmlformats.org/officeDocument/2006/relationships/slideLayout" Target="../slideLayouts/slideLayout21.xml"/><Relationship Id="rId8" Type="http://schemas.openxmlformats.org/officeDocument/2006/relationships/slideLayout" Target="../slideLayouts/slideLayout22.xml"/><Relationship Id="rId31" Type="http://schemas.openxmlformats.org/officeDocument/2006/relationships/slideLayout" Target="../slideLayouts/slideLayout45.xml"/><Relationship Id="rId30" Type="http://schemas.openxmlformats.org/officeDocument/2006/relationships/slideLayout" Target="../slideLayouts/slideLayout44.xml"/><Relationship Id="rId11" Type="http://schemas.openxmlformats.org/officeDocument/2006/relationships/slideLayout" Target="../slideLayouts/slideLayout25.xml"/><Relationship Id="rId33" Type="http://schemas.openxmlformats.org/officeDocument/2006/relationships/slideLayout" Target="../slideLayouts/slideLayout47.xml"/><Relationship Id="rId10" Type="http://schemas.openxmlformats.org/officeDocument/2006/relationships/slideLayout" Target="../slideLayouts/slideLayout24.xml"/><Relationship Id="rId32" Type="http://schemas.openxmlformats.org/officeDocument/2006/relationships/slideLayout" Target="../slideLayouts/slideLayout46.xml"/><Relationship Id="rId13" Type="http://schemas.openxmlformats.org/officeDocument/2006/relationships/slideLayout" Target="../slideLayouts/slideLayout27.xml"/><Relationship Id="rId35" Type="http://schemas.openxmlformats.org/officeDocument/2006/relationships/slideLayout" Target="../slideLayouts/slideLayout49.xml"/><Relationship Id="rId12" Type="http://schemas.openxmlformats.org/officeDocument/2006/relationships/slideLayout" Target="../slideLayouts/slideLayout26.xml"/><Relationship Id="rId34" Type="http://schemas.openxmlformats.org/officeDocument/2006/relationships/slideLayout" Target="../slideLayouts/slideLayout48.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36" Type="http://schemas.openxmlformats.org/officeDocument/2006/relationships/theme" Target="../theme/theme3.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5" Type="http://schemas.openxmlformats.org/officeDocument/2006/relationships/slideLayout" Target="../slideLayouts/slideLayout54.xml"/><Relationship Id="rId6" Type="http://schemas.openxmlformats.org/officeDocument/2006/relationships/slideLayout" Target="../slideLayouts/slideLayout55.xml"/><Relationship Id="rId29" Type="http://schemas.openxmlformats.org/officeDocument/2006/relationships/slideLayout" Target="../slideLayouts/slideLayout78.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11" Type="http://schemas.openxmlformats.org/officeDocument/2006/relationships/slideLayout" Target="../slideLayouts/slideLayout60.xml"/><Relationship Id="rId33" Type="http://schemas.openxmlformats.org/officeDocument/2006/relationships/slideLayout" Target="../slideLayouts/slideLayout82.xml"/><Relationship Id="rId10" Type="http://schemas.openxmlformats.org/officeDocument/2006/relationships/slideLayout" Target="../slideLayouts/slideLayout59.xml"/><Relationship Id="rId32" Type="http://schemas.openxmlformats.org/officeDocument/2006/relationships/slideLayout" Target="../slideLayouts/slideLayout81.xml"/><Relationship Id="rId13" Type="http://schemas.openxmlformats.org/officeDocument/2006/relationships/slideLayout" Target="../slideLayouts/slideLayout62.xml"/><Relationship Id="rId35" Type="http://schemas.openxmlformats.org/officeDocument/2006/relationships/slideLayout" Target="../slideLayouts/slideLayout84.xml"/><Relationship Id="rId12" Type="http://schemas.openxmlformats.org/officeDocument/2006/relationships/slideLayout" Target="../slideLayouts/slideLayout61.xml"/><Relationship Id="rId34" Type="http://schemas.openxmlformats.org/officeDocument/2006/relationships/slideLayout" Target="../slideLayouts/slideLayout83.xml"/><Relationship Id="rId15" Type="http://schemas.openxmlformats.org/officeDocument/2006/relationships/slideLayout" Target="../slideLayouts/slideLayout64.xml"/><Relationship Id="rId37" Type="http://schemas.openxmlformats.org/officeDocument/2006/relationships/slideLayout" Target="../slideLayouts/slideLayout86.xml"/><Relationship Id="rId14" Type="http://schemas.openxmlformats.org/officeDocument/2006/relationships/slideLayout" Target="../slideLayouts/slideLayout63.xml"/><Relationship Id="rId36" Type="http://schemas.openxmlformats.org/officeDocument/2006/relationships/slideLayout" Target="../slideLayouts/slideLayout85.xml"/><Relationship Id="rId17" Type="http://schemas.openxmlformats.org/officeDocument/2006/relationships/slideLayout" Target="../slideLayouts/slideLayout66.xml"/><Relationship Id="rId39" Type="http://schemas.openxmlformats.org/officeDocument/2006/relationships/slideLayout" Target="../slideLayouts/slideLayout88.xml"/><Relationship Id="rId16" Type="http://schemas.openxmlformats.org/officeDocument/2006/relationships/slideLayout" Target="../slideLayouts/slideLayout65.xml"/><Relationship Id="rId38" Type="http://schemas.openxmlformats.org/officeDocument/2006/relationships/slideLayout" Target="../slideLayouts/slideLayout87.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6" name="Shape 4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
        <p:nvSpPr>
          <p:cNvPr id="560" name="Google Shape;560;p92"/>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18.png"/><Relationship Id="rId11" Type="http://schemas.openxmlformats.org/officeDocument/2006/relationships/image" Target="../media/image29.png"/><Relationship Id="rId10" Type="http://schemas.openxmlformats.org/officeDocument/2006/relationships/image" Target="../media/image24.png"/><Relationship Id="rId13" Type="http://schemas.openxmlformats.org/officeDocument/2006/relationships/image" Target="../media/image46.png"/><Relationship Id="rId1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5.png"/><Relationship Id="rId5" Type="http://schemas.openxmlformats.org/officeDocument/2006/relationships/image" Target="../media/image40.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1.png"/><Relationship Id="rId11" Type="http://schemas.openxmlformats.org/officeDocument/2006/relationships/image" Target="../media/image39.png"/><Relationship Id="rId10" Type="http://schemas.openxmlformats.org/officeDocument/2006/relationships/image" Target="../media/image34.png"/><Relationship Id="rId1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99"/>
          <p:cNvSpPr txBox="1"/>
          <p:nvPr/>
        </p:nvSpPr>
        <p:spPr>
          <a:xfrm>
            <a:off x="304800" y="4151875"/>
            <a:ext cx="8359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highlight>
                  <a:srgbClr val="004658"/>
                </a:highlight>
                <a:latin typeface="Outfit"/>
                <a:ea typeface="Outfit"/>
                <a:cs typeface="Outfit"/>
                <a:sym typeface="Outfit"/>
              </a:rPr>
              <a:t>Registries</a:t>
            </a:r>
            <a:r>
              <a:rPr b="1" lang="en-GB" sz="2900">
                <a:solidFill>
                  <a:schemeClr val="lt1"/>
                </a:solidFill>
                <a:highlight>
                  <a:srgbClr val="004658"/>
                </a:highlight>
                <a:latin typeface="Outfit"/>
                <a:ea typeface="Outfit"/>
                <a:cs typeface="Outfit"/>
                <a:sym typeface="Outfit"/>
              </a:rPr>
              <a:t> - The What, Why &amp; How?</a:t>
            </a:r>
            <a:endParaRPr b="1" sz="2900">
              <a:solidFill>
                <a:schemeClr val="lt1"/>
              </a:solidFill>
              <a:highlight>
                <a:srgbClr val="004658"/>
              </a:highlight>
              <a:latin typeface="Outfit"/>
              <a:ea typeface="Outfit"/>
              <a:cs typeface="Outfit"/>
              <a:sym typeface="Outfi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8" name="Shape 738"/>
        <p:cNvGrpSpPr/>
        <p:nvPr/>
      </p:nvGrpSpPr>
      <p:grpSpPr>
        <a:xfrm>
          <a:off x="0" y="0"/>
          <a:ext cx="0" cy="0"/>
          <a:chOff x="0" y="0"/>
          <a:chExt cx="0" cy="0"/>
        </a:xfrm>
      </p:grpSpPr>
      <p:sp>
        <p:nvSpPr>
          <p:cNvPr id="739" name="Google Shape;739;p108"/>
          <p:cNvSpPr/>
          <p:nvPr/>
        </p:nvSpPr>
        <p:spPr>
          <a:xfrm>
            <a:off x="0" y="0"/>
            <a:ext cx="9144000" cy="3095700"/>
          </a:xfrm>
          <a:prstGeom prst="rect">
            <a:avLst/>
          </a:prstGeom>
          <a:solidFill>
            <a:srgbClr val="12121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pic>
        <p:nvPicPr>
          <p:cNvPr id="740" name="Google Shape;740;p108"/>
          <p:cNvPicPr preferRelativeResize="0"/>
          <p:nvPr/>
        </p:nvPicPr>
        <p:blipFill rotWithShape="1">
          <a:blip r:embed="rId3">
            <a:alphaModFix/>
          </a:blip>
          <a:srcRect b="21400" l="0" r="0" t="21394"/>
          <a:stretch/>
        </p:blipFill>
        <p:spPr>
          <a:xfrm>
            <a:off x="0" y="0"/>
            <a:ext cx="9144003" cy="3095663"/>
          </a:xfrm>
          <a:prstGeom prst="rect">
            <a:avLst/>
          </a:prstGeom>
          <a:noFill/>
          <a:ln>
            <a:noFill/>
          </a:ln>
        </p:spPr>
      </p:pic>
      <p:sp>
        <p:nvSpPr>
          <p:cNvPr id="741" name="Google Shape;741;p108"/>
          <p:cNvSpPr txBox="1"/>
          <p:nvPr/>
        </p:nvSpPr>
        <p:spPr>
          <a:xfrm>
            <a:off x="827400" y="3344675"/>
            <a:ext cx="7346700" cy="986700"/>
          </a:xfrm>
          <a:prstGeom prst="rect">
            <a:avLst/>
          </a:prstGeom>
          <a:noFill/>
          <a:ln>
            <a:noFill/>
          </a:ln>
        </p:spPr>
        <p:txBody>
          <a:bodyPr anchorCtr="0" anchor="ctr" bIns="19050" lIns="19050" spcFirstLastPara="1" rIns="19050" wrap="square" tIns="19050">
            <a:spAutoFit/>
          </a:bodyPr>
          <a:lstStyle/>
          <a:p>
            <a:pPr indent="0" lvl="0" marL="0" marR="0" rtl="0" algn="ctr">
              <a:lnSpc>
                <a:spcPct val="110000"/>
              </a:lnSpc>
              <a:spcBef>
                <a:spcPts val="0"/>
              </a:spcBef>
              <a:spcAft>
                <a:spcPts val="0"/>
              </a:spcAft>
              <a:buClr>
                <a:srgbClr val="FFFFFF"/>
              </a:buClr>
              <a:buSzPts val="3000"/>
              <a:buFont typeface="Poppins SemiBold"/>
              <a:buNone/>
            </a:pPr>
            <a:r>
              <a:rPr b="1" lang="en-GB" sz="2400">
                <a:solidFill>
                  <a:srgbClr val="FFFFFF"/>
                </a:solidFill>
                <a:latin typeface="Outfit"/>
                <a:ea typeface="Outfit"/>
                <a:cs typeface="Outfit"/>
                <a:sym typeface="Outfit"/>
              </a:rPr>
              <a:t>Thank you!</a:t>
            </a:r>
            <a:endParaRPr b="1" sz="2400">
              <a:solidFill>
                <a:srgbClr val="FFFFFF"/>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p:txBody>
      </p:sp>
      <p:sp>
        <p:nvSpPr>
          <p:cNvPr id="742" name="Google Shape;74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3" name="Google Shape;743;p108"/>
          <p:cNvSpPr txBox="1"/>
          <p:nvPr/>
        </p:nvSpPr>
        <p:spPr>
          <a:xfrm>
            <a:off x="5006250" y="4244450"/>
            <a:ext cx="258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Outfit"/>
                <a:ea typeface="Outfit"/>
                <a:cs typeface="Outfit"/>
                <a:sym typeface="Outfit"/>
              </a:rPr>
              <a:t>Cent</a:t>
            </a:r>
            <a:r>
              <a:rPr b="1" lang="en-GB">
                <a:solidFill>
                  <a:schemeClr val="lt1"/>
                </a:solidFill>
                <a:latin typeface="Outfit"/>
                <a:ea typeface="Outfit"/>
                <a:cs typeface="Outfit"/>
                <a:sym typeface="Outfit"/>
              </a:rPr>
              <a:t>re</a:t>
            </a:r>
            <a:r>
              <a:rPr b="1" i="0" lang="en-GB" sz="1400" u="none" cap="none" strike="noStrike">
                <a:solidFill>
                  <a:schemeClr val="lt1"/>
                </a:solidFill>
                <a:latin typeface="Outfit"/>
                <a:ea typeface="Outfit"/>
                <a:cs typeface="Outfit"/>
                <a:sym typeface="Outfit"/>
              </a:rPr>
              <a:t> for Digital </a:t>
            </a:r>
            <a:br>
              <a:rPr b="1" i="0" lang="en-GB" sz="1400" u="none" cap="none" strike="noStrike">
                <a:solidFill>
                  <a:schemeClr val="lt1"/>
                </a:solidFill>
                <a:latin typeface="Outfit"/>
                <a:ea typeface="Outfit"/>
                <a:cs typeface="Outfit"/>
                <a:sym typeface="Outfit"/>
              </a:rPr>
            </a:br>
            <a:r>
              <a:rPr b="1" i="0" lang="en-GB" sz="1400" u="none" cap="none" strike="noStrike">
                <a:solidFill>
                  <a:schemeClr val="lt1"/>
                </a:solidFill>
                <a:latin typeface="Outfit"/>
                <a:ea typeface="Outfit"/>
                <a:cs typeface="Outfit"/>
                <a:sym typeface="Outfit"/>
              </a:rPr>
              <a:t>Public Infrastructure</a:t>
            </a:r>
            <a:endParaRPr b="1" i="0" sz="1400" u="none" cap="none" strike="noStrike">
              <a:solidFill>
                <a:schemeClr val="lt1"/>
              </a:solidFill>
              <a:latin typeface="Outfit"/>
              <a:ea typeface="Outfit"/>
              <a:cs typeface="Outfit"/>
              <a:sym typeface="Outfit"/>
            </a:endParaRPr>
          </a:p>
        </p:txBody>
      </p:sp>
      <p:pic>
        <p:nvPicPr>
          <p:cNvPr id="744" name="Google Shape;744;p108"/>
          <p:cNvPicPr preferRelativeResize="0"/>
          <p:nvPr/>
        </p:nvPicPr>
        <p:blipFill rotWithShape="1">
          <a:blip r:embed="rId4">
            <a:alphaModFix/>
          </a:blip>
          <a:srcRect b="28543" l="0" r="0" t="29256"/>
          <a:stretch/>
        </p:blipFill>
        <p:spPr>
          <a:xfrm>
            <a:off x="2788425" y="4244451"/>
            <a:ext cx="1458831" cy="615600"/>
          </a:xfrm>
          <a:prstGeom prst="rect">
            <a:avLst/>
          </a:prstGeom>
          <a:noFill/>
          <a:ln>
            <a:noFill/>
          </a:ln>
        </p:spPr>
      </p:pic>
      <p:pic>
        <p:nvPicPr>
          <p:cNvPr id="745" name="Google Shape;745;p108"/>
          <p:cNvPicPr preferRelativeResize="0"/>
          <p:nvPr/>
        </p:nvPicPr>
        <p:blipFill>
          <a:blip r:embed="rId5">
            <a:alphaModFix/>
          </a:blip>
          <a:stretch>
            <a:fillRect/>
          </a:stretch>
        </p:blipFill>
        <p:spPr>
          <a:xfrm>
            <a:off x="4430100" y="4245950"/>
            <a:ext cx="557400" cy="612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00"/>
          <p:cNvPicPr preferRelativeResize="0"/>
          <p:nvPr/>
        </p:nvPicPr>
        <p:blipFill rotWithShape="1">
          <a:blip r:embed="rId3">
            <a:alphaModFix/>
          </a:blip>
          <a:srcRect b="0" l="0" r="0" t="0"/>
          <a:stretch/>
        </p:blipFill>
        <p:spPr>
          <a:xfrm>
            <a:off x="-71562" y="-10856"/>
            <a:ext cx="9268125" cy="5161669"/>
          </a:xfrm>
          <a:prstGeom prst="rect">
            <a:avLst/>
          </a:prstGeom>
          <a:noFill/>
          <a:ln>
            <a:noFill/>
          </a:ln>
        </p:spPr>
      </p:pic>
      <p:sp>
        <p:nvSpPr>
          <p:cNvPr id="593" name="Google Shape;593;p100"/>
          <p:cNvSpPr/>
          <p:nvPr/>
        </p:nvSpPr>
        <p:spPr>
          <a:xfrm>
            <a:off x="3112284"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100"/>
          <p:cNvSpPr/>
          <p:nvPr/>
        </p:nvSpPr>
        <p:spPr>
          <a:xfrm>
            <a:off x="131340"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00"/>
          <p:cNvSpPr/>
          <p:nvPr/>
        </p:nvSpPr>
        <p:spPr>
          <a:xfrm>
            <a:off x="6102372"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100"/>
          <p:cNvSpPr/>
          <p:nvPr/>
        </p:nvSpPr>
        <p:spPr>
          <a:xfrm>
            <a:off x="176577" y="218625"/>
            <a:ext cx="8894400" cy="461700"/>
          </a:xfrm>
          <a:prstGeom prst="rect">
            <a:avLst/>
          </a:prstGeom>
          <a:noFill/>
          <a:ln>
            <a:noFill/>
          </a:ln>
        </p:spPr>
        <p:txBody>
          <a:bodyPr anchorCtr="0" anchor="t" bIns="45700" lIns="91425" spcFirstLastPara="1" rIns="91425" wrap="square" tIns="45700">
            <a:noAutofit/>
          </a:bodyPr>
          <a:lstStyle/>
          <a:p>
            <a:pPr indent="1270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212121"/>
                </a:solidFill>
                <a:latin typeface="Outfit"/>
                <a:ea typeface="Outfit"/>
                <a:cs typeface="Outfit"/>
                <a:sym typeface="Outfit"/>
              </a:rPr>
              <a:t>3 pillars of digital economy for inclusive development</a:t>
            </a:r>
            <a:endParaRPr b="1">
              <a:latin typeface="Outfit"/>
              <a:ea typeface="Outfit"/>
              <a:cs typeface="Outfit"/>
              <a:sym typeface="Outfit"/>
            </a:endParaRPr>
          </a:p>
        </p:txBody>
      </p:sp>
      <p:grpSp>
        <p:nvGrpSpPr>
          <p:cNvPr id="597" name="Google Shape;597;p100"/>
          <p:cNvGrpSpPr/>
          <p:nvPr/>
        </p:nvGrpSpPr>
        <p:grpSpPr>
          <a:xfrm>
            <a:off x="176569" y="989014"/>
            <a:ext cx="5743364" cy="1287911"/>
            <a:chOff x="176569" y="934693"/>
            <a:chExt cx="5743364" cy="1287911"/>
          </a:xfrm>
        </p:grpSpPr>
        <p:sp>
          <p:nvSpPr>
            <p:cNvPr id="598" name="Google Shape;598;p100"/>
            <p:cNvSpPr txBox="1"/>
            <p:nvPr/>
          </p:nvSpPr>
          <p:spPr>
            <a:xfrm>
              <a:off x="181477" y="980198"/>
              <a:ext cx="2571600" cy="57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IDENTITIES </a:t>
              </a:r>
              <a:br>
                <a:rPr b="1"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Who I Am</a:t>
              </a:r>
              <a:r>
                <a:rPr i="0" lang="en-GB" sz="1600" u="none" cap="none" strike="noStrike">
                  <a:solidFill>
                    <a:srgbClr val="212121"/>
                  </a:solidFill>
                  <a:latin typeface="Outfit"/>
                  <a:ea typeface="Outfit"/>
                  <a:cs typeface="Outfit"/>
                  <a:sym typeface="Outfit"/>
                </a:rPr>
                <a:t> </a:t>
              </a:r>
              <a:endParaRPr i="0" sz="1600" u="none" cap="none" strike="noStrike">
                <a:solidFill>
                  <a:srgbClr val="212121"/>
                </a:solidFill>
                <a:latin typeface="Outfit"/>
                <a:ea typeface="Outfit"/>
                <a:cs typeface="Outfit"/>
                <a:sym typeface="Outfit"/>
              </a:endParaRPr>
            </a:p>
          </p:txBody>
        </p:sp>
        <p:sp>
          <p:nvSpPr>
            <p:cNvPr id="599" name="Google Shape;599;p100"/>
            <p:cNvSpPr txBox="1"/>
            <p:nvPr/>
          </p:nvSpPr>
          <p:spPr>
            <a:xfrm>
              <a:off x="3164433" y="934693"/>
              <a:ext cx="2717400" cy="60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ASSETS </a:t>
              </a:r>
              <a:br>
                <a:rPr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What I Have</a:t>
              </a:r>
              <a:endParaRPr i="0" sz="1600" u="none" cap="none" strike="noStrike">
                <a:solidFill>
                  <a:srgbClr val="212121"/>
                </a:solidFill>
                <a:latin typeface="Outfit"/>
                <a:ea typeface="Outfit"/>
                <a:cs typeface="Outfit"/>
                <a:sym typeface="Outfit"/>
              </a:endParaRPr>
            </a:p>
          </p:txBody>
        </p:sp>
        <p:sp>
          <p:nvSpPr>
            <p:cNvPr id="600" name="Google Shape;600;p100"/>
            <p:cNvSpPr txBox="1"/>
            <p:nvPr/>
          </p:nvSpPr>
          <p:spPr>
            <a:xfrm>
              <a:off x="316443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Digital money, tokens, assets</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Digitally verifiable (physical) assets,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Data and credentials</a:t>
              </a:r>
              <a:endParaRPr>
                <a:latin typeface="Outfit"/>
                <a:ea typeface="Outfit"/>
                <a:cs typeface="Outfit"/>
                <a:sym typeface="Outfit"/>
              </a:endParaRPr>
            </a:p>
          </p:txBody>
        </p:sp>
        <p:sp>
          <p:nvSpPr>
            <p:cNvPr id="601" name="Google Shape;601;p100"/>
            <p:cNvSpPr txBox="1"/>
            <p:nvPr/>
          </p:nvSpPr>
          <p:spPr>
            <a:xfrm>
              <a:off x="176569" y="1622304"/>
              <a:ext cx="275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Foundational and Functional IDs,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 / self-sovereign IDs</a:t>
              </a:r>
              <a:endParaRPr>
                <a:latin typeface="Outfit"/>
                <a:ea typeface="Outfit"/>
                <a:cs typeface="Outfit"/>
                <a:sym typeface="Outfit"/>
              </a:endParaRPr>
            </a:p>
          </p:txBody>
        </p:sp>
      </p:grpSp>
      <p:pic>
        <p:nvPicPr>
          <p:cNvPr id="602" name="Google Shape;602;p100"/>
          <p:cNvPicPr preferRelativeResize="0"/>
          <p:nvPr/>
        </p:nvPicPr>
        <p:blipFill rotWithShape="1">
          <a:blip r:embed="rId4">
            <a:alphaModFix/>
          </a:blip>
          <a:srcRect b="0" l="0" r="0" t="0"/>
          <a:stretch/>
        </p:blipFill>
        <p:spPr>
          <a:xfrm>
            <a:off x="1577788" y="2313953"/>
            <a:ext cx="5988422" cy="2832538"/>
          </a:xfrm>
          <a:prstGeom prst="rect">
            <a:avLst/>
          </a:prstGeom>
          <a:noFill/>
          <a:ln>
            <a:noFill/>
          </a:ln>
        </p:spPr>
      </p:pic>
      <p:sp>
        <p:nvSpPr>
          <p:cNvPr id="603" name="Google Shape;603;p100"/>
          <p:cNvSpPr txBox="1"/>
          <p:nvPr/>
        </p:nvSpPr>
        <p:spPr>
          <a:xfrm>
            <a:off x="186228" y="4804503"/>
            <a:ext cx="7188000" cy="3468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757"/>
              <a:buFont typeface="Proxima Nova"/>
              <a:buNone/>
            </a:pPr>
            <a:r>
              <a:rPr b="0" i="0" lang="en-GB" sz="600" u="none" cap="none" strike="noStrike">
                <a:solidFill>
                  <a:srgbClr val="000000"/>
                </a:solidFill>
                <a:latin typeface="Arial"/>
                <a:ea typeface="Arial"/>
                <a:cs typeface="Arial"/>
                <a:sym typeface="Arial"/>
              </a:rPr>
              <a:t>Content of this deck is licensed under CC BY-SA 4.0</a:t>
            </a:r>
            <a:endParaRPr/>
          </a:p>
        </p:txBody>
      </p:sp>
      <p:sp>
        <p:nvSpPr>
          <p:cNvPr id="604" name="Google Shape;604;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605" name="Google Shape;605;p100"/>
          <p:cNvGrpSpPr/>
          <p:nvPr/>
        </p:nvGrpSpPr>
        <p:grpSpPr>
          <a:xfrm>
            <a:off x="6145806" y="1036309"/>
            <a:ext cx="2767130" cy="1240616"/>
            <a:chOff x="3165153" y="981988"/>
            <a:chExt cx="2767130" cy="1240616"/>
          </a:xfrm>
        </p:grpSpPr>
        <p:sp>
          <p:nvSpPr>
            <p:cNvPr id="606" name="Google Shape;606;p100"/>
            <p:cNvSpPr txBox="1"/>
            <p:nvPr/>
          </p:nvSpPr>
          <p:spPr>
            <a:xfrm>
              <a:off x="3165153" y="981988"/>
              <a:ext cx="2717400" cy="5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TRANSACTIONS </a:t>
              </a:r>
              <a:br>
                <a:rPr i="0" lang="en-GB" sz="1600" u="none" cap="none" strike="noStrike">
                  <a:solidFill>
                    <a:srgbClr val="212121"/>
                  </a:solidFill>
                  <a:latin typeface="Outfit SemiBold"/>
                  <a:ea typeface="Outfit SemiBold"/>
                  <a:cs typeface="Outfit SemiBold"/>
                  <a:sym typeface="Outfit SemiBold"/>
                </a:rPr>
              </a:br>
              <a:r>
                <a:rPr i="1" lang="en-GB" sz="1600" u="none" cap="none" strike="noStrike">
                  <a:solidFill>
                    <a:srgbClr val="212121"/>
                  </a:solidFill>
                  <a:latin typeface="Outfit"/>
                  <a:ea typeface="Outfit"/>
                  <a:cs typeface="Outfit"/>
                  <a:sym typeface="Outfit"/>
                </a:rPr>
                <a:t>What I Do</a:t>
              </a:r>
              <a:endParaRPr b="1" i="0" sz="1700" u="none" cap="none" strike="noStrike">
                <a:solidFill>
                  <a:srgbClr val="212121"/>
                </a:solidFill>
                <a:latin typeface="Outfit"/>
                <a:ea typeface="Outfit"/>
                <a:cs typeface="Outfit"/>
                <a:sym typeface="Outfit"/>
              </a:endParaRPr>
            </a:p>
          </p:txBody>
        </p:sp>
        <p:sp>
          <p:nvSpPr>
            <p:cNvPr id="607" name="Google Shape;607;p100"/>
            <p:cNvSpPr txBox="1"/>
            <p:nvPr/>
          </p:nvSpPr>
          <p:spPr>
            <a:xfrm>
              <a:off x="317678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Payment, trade/commerce, data/credential sharing, education/jobs, etc. via open interoperable networks</a:t>
              </a:r>
              <a:endParaRPr>
                <a:latin typeface="Outfit"/>
                <a:ea typeface="Outfit"/>
                <a:cs typeface="Outfit"/>
                <a:sym typeface="Outfi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01"/>
          <p:cNvPicPr preferRelativeResize="0"/>
          <p:nvPr/>
        </p:nvPicPr>
        <p:blipFill>
          <a:blip r:embed="rId3">
            <a:alphaModFix/>
          </a:blip>
          <a:stretch>
            <a:fillRect/>
          </a:stretch>
        </p:blipFill>
        <p:spPr>
          <a:xfrm>
            <a:off x="855607" y="1807502"/>
            <a:ext cx="586305" cy="586301"/>
          </a:xfrm>
          <a:prstGeom prst="rect">
            <a:avLst/>
          </a:prstGeom>
          <a:noFill/>
          <a:ln>
            <a:noFill/>
          </a:ln>
        </p:spPr>
      </p:pic>
      <p:sp>
        <p:nvSpPr>
          <p:cNvPr id="613" name="Google Shape;613;p101"/>
          <p:cNvSpPr txBox="1"/>
          <p:nvPr/>
        </p:nvSpPr>
        <p:spPr>
          <a:xfrm>
            <a:off x="468050" y="3564425"/>
            <a:ext cx="23058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solidFill>
                  <a:schemeClr val="dk1"/>
                </a:solidFill>
                <a:latin typeface="Outfit"/>
                <a:ea typeface="Outfit"/>
                <a:cs typeface="Outfit"/>
                <a:sym typeface="Outfit"/>
              </a:rPr>
              <a:t>(Government bodies, </a:t>
            </a:r>
            <a:r>
              <a:rPr lang="en-GB" sz="900">
                <a:latin typeface="Outfit"/>
                <a:ea typeface="Outfit"/>
                <a:cs typeface="Outfit"/>
                <a:sym typeface="Outfit"/>
              </a:rPr>
              <a:t>Schools, Colleges, Hospitals, Public &amp; Private sector)</a:t>
            </a:r>
            <a:endParaRPr sz="900">
              <a:latin typeface="Outfit"/>
              <a:ea typeface="Outfit"/>
              <a:cs typeface="Outfit"/>
              <a:sym typeface="Outfit"/>
            </a:endParaRPr>
          </a:p>
        </p:txBody>
      </p:sp>
      <p:pic>
        <p:nvPicPr>
          <p:cNvPr id="614" name="Google Shape;614;p101"/>
          <p:cNvPicPr preferRelativeResize="0"/>
          <p:nvPr/>
        </p:nvPicPr>
        <p:blipFill>
          <a:blip r:embed="rId4">
            <a:alphaModFix/>
          </a:blip>
          <a:stretch>
            <a:fillRect/>
          </a:stretch>
        </p:blipFill>
        <p:spPr>
          <a:xfrm>
            <a:off x="1621796" y="1769947"/>
            <a:ext cx="661412" cy="661404"/>
          </a:xfrm>
          <a:prstGeom prst="rect">
            <a:avLst/>
          </a:prstGeom>
          <a:noFill/>
          <a:ln>
            <a:noFill/>
          </a:ln>
        </p:spPr>
      </p:pic>
      <p:pic>
        <p:nvPicPr>
          <p:cNvPr id="615" name="Google Shape;615;p101"/>
          <p:cNvPicPr preferRelativeResize="0"/>
          <p:nvPr/>
        </p:nvPicPr>
        <p:blipFill>
          <a:blip r:embed="rId5">
            <a:alphaModFix/>
          </a:blip>
          <a:stretch>
            <a:fillRect/>
          </a:stretch>
        </p:blipFill>
        <p:spPr>
          <a:xfrm>
            <a:off x="1724735" y="2488168"/>
            <a:ext cx="566241" cy="566267"/>
          </a:xfrm>
          <a:prstGeom prst="rect">
            <a:avLst/>
          </a:prstGeom>
          <a:noFill/>
          <a:ln>
            <a:noFill/>
          </a:ln>
        </p:spPr>
      </p:pic>
      <p:pic>
        <p:nvPicPr>
          <p:cNvPr id="616" name="Google Shape;616;p101"/>
          <p:cNvPicPr preferRelativeResize="0"/>
          <p:nvPr/>
        </p:nvPicPr>
        <p:blipFill>
          <a:blip r:embed="rId6">
            <a:alphaModFix/>
          </a:blip>
          <a:stretch>
            <a:fillRect/>
          </a:stretch>
        </p:blipFill>
        <p:spPr>
          <a:xfrm>
            <a:off x="855608" y="2478151"/>
            <a:ext cx="586305" cy="586301"/>
          </a:xfrm>
          <a:prstGeom prst="rect">
            <a:avLst/>
          </a:prstGeom>
          <a:noFill/>
          <a:ln>
            <a:noFill/>
          </a:ln>
        </p:spPr>
      </p:pic>
      <p:sp>
        <p:nvSpPr>
          <p:cNvPr id="617" name="Google Shape;617;p101"/>
          <p:cNvSpPr txBox="1"/>
          <p:nvPr/>
        </p:nvSpPr>
        <p:spPr>
          <a:xfrm>
            <a:off x="3003949" y="378975"/>
            <a:ext cx="285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h</a:t>
            </a:r>
            <a:r>
              <a:rPr b="1" lang="en-GB" sz="2300">
                <a:solidFill>
                  <a:srgbClr val="40B858"/>
                </a:solidFill>
                <a:latin typeface="Outfit"/>
                <a:ea typeface="Outfit"/>
                <a:cs typeface="Outfit"/>
                <a:sym typeface="Outfit"/>
              </a:rPr>
              <a:t>ave data…</a:t>
            </a:r>
            <a:endParaRPr b="1" sz="2300">
              <a:solidFill>
                <a:srgbClr val="40B858"/>
              </a:solidFill>
              <a:latin typeface="Outfit"/>
              <a:ea typeface="Outfit"/>
              <a:cs typeface="Outfit"/>
              <a:sym typeface="Outfit"/>
            </a:endParaRPr>
          </a:p>
        </p:txBody>
      </p:sp>
      <p:sp>
        <p:nvSpPr>
          <p:cNvPr id="618" name="Google Shape;618;p101"/>
          <p:cNvSpPr txBox="1"/>
          <p:nvPr/>
        </p:nvSpPr>
        <p:spPr>
          <a:xfrm>
            <a:off x="2958725" y="3564425"/>
            <a:ext cx="28539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latin typeface="Outfit"/>
                <a:ea typeface="Outfit"/>
                <a:cs typeface="Outfit"/>
                <a:sym typeface="Outfit"/>
              </a:rPr>
              <a:t>(Property records, Employment &amp; Education records, Routine immunization records and so on)</a:t>
            </a:r>
            <a:endParaRPr sz="900">
              <a:latin typeface="Outfit"/>
              <a:ea typeface="Outfit"/>
              <a:cs typeface="Outfit"/>
              <a:sym typeface="Outfit"/>
            </a:endParaRPr>
          </a:p>
        </p:txBody>
      </p:sp>
      <p:sp>
        <p:nvSpPr>
          <p:cNvPr id="619" name="Google Shape;619;p101"/>
          <p:cNvSpPr txBox="1"/>
          <p:nvPr/>
        </p:nvSpPr>
        <p:spPr>
          <a:xfrm>
            <a:off x="6109950" y="286750"/>
            <a:ext cx="29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in </a:t>
            </a:r>
            <a:r>
              <a:rPr b="1" lang="en-GB" sz="2300">
                <a:solidFill>
                  <a:srgbClr val="40B858"/>
                </a:solidFill>
                <a:latin typeface="Outfit"/>
                <a:ea typeface="Outfit"/>
                <a:cs typeface="Outfit"/>
                <a:sym typeface="Outfit"/>
              </a:rPr>
              <a:t> docs, DBs &amp; spreadsheets...</a:t>
            </a:r>
            <a:endParaRPr b="1" sz="2300">
              <a:solidFill>
                <a:srgbClr val="40B858"/>
              </a:solidFill>
              <a:latin typeface="Outfit"/>
              <a:ea typeface="Outfit"/>
              <a:cs typeface="Outfit"/>
              <a:sym typeface="Outfit"/>
            </a:endParaRPr>
          </a:p>
        </p:txBody>
      </p:sp>
      <p:sp>
        <p:nvSpPr>
          <p:cNvPr id="620" name="Google Shape;620;p101"/>
          <p:cNvSpPr txBox="1"/>
          <p:nvPr/>
        </p:nvSpPr>
        <p:spPr>
          <a:xfrm>
            <a:off x="6284600" y="3566275"/>
            <a:ext cx="23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rgbClr val="674EA7"/>
                </a:solidFill>
                <a:latin typeface="Outfit"/>
                <a:ea typeface="Outfit"/>
                <a:cs typeface="Outfit"/>
                <a:sym typeface="Outfit"/>
              </a:rPr>
              <a:t>which are obsolete…!</a:t>
            </a:r>
            <a:endParaRPr b="1" sz="1500">
              <a:solidFill>
                <a:srgbClr val="674EA7"/>
              </a:solidFill>
              <a:latin typeface="Outfit"/>
              <a:ea typeface="Outfit"/>
              <a:cs typeface="Outfit"/>
              <a:sym typeface="Outfit"/>
            </a:endParaRPr>
          </a:p>
        </p:txBody>
      </p:sp>
      <p:cxnSp>
        <p:nvCxnSpPr>
          <p:cNvPr id="621" name="Google Shape;621;p101"/>
          <p:cNvCxnSpPr/>
          <p:nvPr/>
        </p:nvCxnSpPr>
        <p:spPr>
          <a:xfrm flipH="1" rot="10800000">
            <a:off x="2936250" y="276125"/>
            <a:ext cx="3900" cy="2910000"/>
          </a:xfrm>
          <a:prstGeom prst="straightConnector1">
            <a:avLst/>
          </a:prstGeom>
          <a:noFill/>
          <a:ln cap="flat" cmpd="sng" w="9525">
            <a:solidFill>
              <a:srgbClr val="595959"/>
            </a:solidFill>
            <a:prstDash val="dash"/>
            <a:round/>
            <a:headEnd len="med" w="med" type="none"/>
            <a:tailEnd len="med" w="med" type="none"/>
          </a:ln>
        </p:spPr>
      </p:cxnSp>
      <p:sp>
        <p:nvSpPr>
          <p:cNvPr id="622" name="Google Shape;622;p101"/>
          <p:cNvSpPr txBox="1"/>
          <p:nvPr/>
        </p:nvSpPr>
        <p:spPr>
          <a:xfrm>
            <a:off x="81125" y="276175"/>
            <a:ext cx="2853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Institutions.. </a:t>
            </a:r>
            <a:endParaRPr b="1" sz="2300">
              <a:solidFill>
                <a:srgbClr val="40B858"/>
              </a:solidFill>
              <a:latin typeface="Outfit"/>
              <a:ea typeface="Outfit"/>
              <a:cs typeface="Outfit"/>
              <a:sym typeface="Outfit"/>
            </a:endParaRPr>
          </a:p>
          <a:p>
            <a:pPr indent="0" lvl="0" marL="0" rtl="0" algn="ctr">
              <a:spcBef>
                <a:spcPts val="0"/>
              </a:spcBef>
              <a:spcAft>
                <a:spcPts val="0"/>
              </a:spcAft>
              <a:buNone/>
            </a:pPr>
            <a:r>
              <a:rPr b="1" lang="en-GB" sz="2300">
                <a:solidFill>
                  <a:srgbClr val="40B858"/>
                </a:solidFill>
                <a:latin typeface="Outfit"/>
                <a:ea typeface="Outfit"/>
                <a:cs typeface="Outfit"/>
                <a:sym typeface="Outfit"/>
              </a:rPr>
              <a:t>(both govt. &amp; pvt)</a:t>
            </a:r>
            <a:endParaRPr b="1" sz="2300">
              <a:solidFill>
                <a:srgbClr val="40B858"/>
              </a:solidFill>
              <a:latin typeface="Outfit"/>
              <a:ea typeface="Outfit"/>
              <a:cs typeface="Outfit"/>
              <a:sym typeface="Outfit"/>
            </a:endParaRPr>
          </a:p>
        </p:txBody>
      </p:sp>
      <p:sp>
        <p:nvSpPr>
          <p:cNvPr id="623" name="Google Shape;623;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101"/>
          <p:cNvSpPr txBox="1"/>
          <p:nvPr/>
        </p:nvSpPr>
        <p:spPr>
          <a:xfrm>
            <a:off x="0" y="4367475"/>
            <a:ext cx="9144000" cy="5694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500">
                <a:solidFill>
                  <a:srgbClr val="A95236"/>
                </a:solidFill>
                <a:latin typeface="Outfit"/>
                <a:ea typeface="Outfit"/>
                <a:cs typeface="Outfit"/>
                <a:sym typeface="Outfit"/>
              </a:rPr>
              <a:t>… leading to fragmented digital ecosystems</a:t>
            </a:r>
            <a:endParaRPr b="1" sz="2500">
              <a:solidFill>
                <a:srgbClr val="A95236"/>
              </a:solidFill>
              <a:latin typeface="Outfit"/>
              <a:ea typeface="Outfit"/>
              <a:cs typeface="Outfit"/>
              <a:sym typeface="Outfit"/>
            </a:endParaRPr>
          </a:p>
        </p:txBody>
      </p:sp>
      <p:pic>
        <p:nvPicPr>
          <p:cNvPr id="625" name="Google Shape;625;p101"/>
          <p:cNvPicPr preferRelativeResize="0"/>
          <p:nvPr/>
        </p:nvPicPr>
        <p:blipFill rotWithShape="1">
          <a:blip r:embed="rId7">
            <a:alphaModFix/>
          </a:blip>
          <a:srcRect b="0" l="0" r="0" t="0"/>
          <a:stretch/>
        </p:blipFill>
        <p:spPr>
          <a:xfrm>
            <a:off x="4710268" y="1902942"/>
            <a:ext cx="431284" cy="431277"/>
          </a:xfrm>
          <a:prstGeom prst="rect">
            <a:avLst/>
          </a:prstGeom>
          <a:noFill/>
          <a:ln>
            <a:noFill/>
          </a:ln>
        </p:spPr>
      </p:pic>
      <p:pic>
        <p:nvPicPr>
          <p:cNvPr id="626" name="Google Shape;626;p101"/>
          <p:cNvPicPr preferRelativeResize="0"/>
          <p:nvPr/>
        </p:nvPicPr>
        <p:blipFill>
          <a:blip r:embed="rId8">
            <a:alphaModFix/>
          </a:blip>
          <a:stretch>
            <a:fillRect/>
          </a:stretch>
        </p:blipFill>
        <p:spPr>
          <a:xfrm>
            <a:off x="3533400" y="1669422"/>
            <a:ext cx="858047" cy="858031"/>
          </a:xfrm>
          <a:prstGeom prst="rect">
            <a:avLst/>
          </a:prstGeom>
          <a:noFill/>
          <a:ln>
            <a:noFill/>
          </a:ln>
        </p:spPr>
      </p:pic>
      <p:pic>
        <p:nvPicPr>
          <p:cNvPr id="627" name="Google Shape;627;p101"/>
          <p:cNvPicPr preferRelativeResize="0"/>
          <p:nvPr/>
        </p:nvPicPr>
        <p:blipFill>
          <a:blip r:embed="rId9">
            <a:alphaModFix/>
          </a:blip>
          <a:stretch>
            <a:fillRect/>
          </a:stretch>
        </p:blipFill>
        <p:spPr>
          <a:xfrm>
            <a:off x="4175934" y="1863608"/>
            <a:ext cx="509946" cy="509938"/>
          </a:xfrm>
          <a:prstGeom prst="rect">
            <a:avLst/>
          </a:prstGeom>
          <a:noFill/>
          <a:ln>
            <a:noFill/>
          </a:ln>
        </p:spPr>
      </p:pic>
      <p:pic>
        <p:nvPicPr>
          <p:cNvPr id="628" name="Google Shape;628;p101"/>
          <p:cNvPicPr preferRelativeResize="0"/>
          <p:nvPr/>
        </p:nvPicPr>
        <p:blipFill>
          <a:blip r:embed="rId10">
            <a:alphaModFix/>
          </a:blip>
          <a:stretch>
            <a:fillRect/>
          </a:stretch>
        </p:blipFill>
        <p:spPr>
          <a:xfrm>
            <a:off x="4310717" y="2555821"/>
            <a:ext cx="431278" cy="431272"/>
          </a:xfrm>
          <a:prstGeom prst="rect">
            <a:avLst/>
          </a:prstGeom>
          <a:noFill/>
          <a:ln>
            <a:noFill/>
          </a:ln>
        </p:spPr>
      </p:pic>
      <p:pic>
        <p:nvPicPr>
          <p:cNvPr id="629" name="Google Shape;629;p101"/>
          <p:cNvPicPr preferRelativeResize="0"/>
          <p:nvPr/>
        </p:nvPicPr>
        <p:blipFill rotWithShape="1">
          <a:blip r:embed="rId11">
            <a:alphaModFix/>
          </a:blip>
          <a:srcRect b="17632" l="21394" r="21400" t="17638"/>
          <a:stretch/>
        </p:blipFill>
        <p:spPr>
          <a:xfrm>
            <a:off x="3746786" y="2527439"/>
            <a:ext cx="431279" cy="488025"/>
          </a:xfrm>
          <a:prstGeom prst="rect">
            <a:avLst/>
          </a:prstGeom>
          <a:noFill/>
          <a:ln>
            <a:noFill/>
          </a:ln>
        </p:spPr>
      </p:pic>
      <p:grpSp>
        <p:nvGrpSpPr>
          <p:cNvPr id="630" name="Google Shape;630;p101"/>
          <p:cNvGrpSpPr/>
          <p:nvPr/>
        </p:nvGrpSpPr>
        <p:grpSpPr>
          <a:xfrm>
            <a:off x="4803956" y="2527488"/>
            <a:ext cx="509822" cy="413289"/>
            <a:chOff x="2365485" y="2099155"/>
            <a:chExt cx="1438549" cy="1002400"/>
          </a:xfrm>
        </p:grpSpPr>
        <p:pic>
          <p:nvPicPr>
            <p:cNvPr id="631" name="Google Shape;631;p101"/>
            <p:cNvPicPr preferRelativeResize="0"/>
            <p:nvPr/>
          </p:nvPicPr>
          <p:blipFill rotWithShape="1">
            <a:blip r:embed="rId12">
              <a:alphaModFix/>
            </a:blip>
            <a:srcRect b="0" l="0" r="0" t="0"/>
            <a:stretch/>
          </p:blipFill>
          <p:spPr>
            <a:xfrm>
              <a:off x="2365485" y="2099155"/>
              <a:ext cx="981349" cy="545200"/>
            </a:xfrm>
            <a:prstGeom prst="rect">
              <a:avLst/>
            </a:prstGeom>
            <a:noFill/>
            <a:ln>
              <a:noFill/>
            </a:ln>
          </p:spPr>
        </p:pic>
        <p:pic>
          <p:nvPicPr>
            <p:cNvPr id="632" name="Google Shape;632;p101"/>
            <p:cNvPicPr preferRelativeResize="0"/>
            <p:nvPr/>
          </p:nvPicPr>
          <p:blipFill rotWithShape="1">
            <a:blip r:embed="rId12">
              <a:alphaModFix/>
            </a:blip>
            <a:srcRect b="0" l="0" r="0" t="0"/>
            <a:stretch/>
          </p:blipFill>
          <p:spPr>
            <a:xfrm>
              <a:off x="2517885" y="2251555"/>
              <a:ext cx="981349" cy="545200"/>
            </a:xfrm>
            <a:prstGeom prst="rect">
              <a:avLst/>
            </a:prstGeom>
            <a:noFill/>
            <a:ln>
              <a:noFill/>
            </a:ln>
          </p:spPr>
        </p:pic>
        <p:pic>
          <p:nvPicPr>
            <p:cNvPr id="633" name="Google Shape;633;p101"/>
            <p:cNvPicPr preferRelativeResize="0"/>
            <p:nvPr/>
          </p:nvPicPr>
          <p:blipFill rotWithShape="1">
            <a:blip r:embed="rId12">
              <a:alphaModFix/>
            </a:blip>
            <a:srcRect b="0" l="0" r="0" t="0"/>
            <a:stretch/>
          </p:blipFill>
          <p:spPr>
            <a:xfrm>
              <a:off x="2670285" y="2403955"/>
              <a:ext cx="981349" cy="545200"/>
            </a:xfrm>
            <a:prstGeom prst="rect">
              <a:avLst/>
            </a:prstGeom>
            <a:noFill/>
            <a:ln>
              <a:noFill/>
            </a:ln>
          </p:spPr>
        </p:pic>
        <p:pic>
          <p:nvPicPr>
            <p:cNvPr id="634" name="Google Shape;634;p101"/>
            <p:cNvPicPr preferRelativeResize="0"/>
            <p:nvPr/>
          </p:nvPicPr>
          <p:blipFill rotWithShape="1">
            <a:blip r:embed="rId12">
              <a:alphaModFix/>
            </a:blip>
            <a:srcRect b="0" l="0" r="0" t="0"/>
            <a:stretch/>
          </p:blipFill>
          <p:spPr>
            <a:xfrm>
              <a:off x="2822685" y="2556355"/>
              <a:ext cx="981349" cy="545200"/>
            </a:xfrm>
            <a:prstGeom prst="rect">
              <a:avLst/>
            </a:prstGeom>
            <a:noFill/>
            <a:ln>
              <a:noFill/>
            </a:ln>
          </p:spPr>
        </p:pic>
      </p:grpSp>
      <p:pic>
        <p:nvPicPr>
          <p:cNvPr id="635" name="Google Shape;635;p101"/>
          <p:cNvPicPr preferRelativeResize="0"/>
          <p:nvPr/>
        </p:nvPicPr>
        <p:blipFill>
          <a:blip r:embed="rId13">
            <a:alphaModFix/>
          </a:blip>
          <a:stretch>
            <a:fillRect/>
          </a:stretch>
        </p:blipFill>
        <p:spPr>
          <a:xfrm>
            <a:off x="5812625" y="1313444"/>
            <a:ext cx="3547776" cy="1995624"/>
          </a:xfrm>
          <a:prstGeom prst="rect">
            <a:avLst/>
          </a:prstGeom>
          <a:noFill/>
          <a:ln>
            <a:noFill/>
          </a:ln>
        </p:spPr>
      </p:pic>
      <p:cxnSp>
        <p:nvCxnSpPr>
          <p:cNvPr id="636" name="Google Shape;636;p101"/>
          <p:cNvCxnSpPr/>
          <p:nvPr/>
        </p:nvCxnSpPr>
        <p:spPr>
          <a:xfrm flipH="1" rot="10800000">
            <a:off x="5817350" y="276125"/>
            <a:ext cx="3900" cy="29100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02"/>
          <p:cNvPicPr preferRelativeResize="0"/>
          <p:nvPr/>
        </p:nvPicPr>
        <p:blipFill>
          <a:blip r:embed="rId3">
            <a:alphaModFix/>
          </a:blip>
          <a:stretch>
            <a:fillRect/>
          </a:stretch>
        </p:blipFill>
        <p:spPr>
          <a:xfrm>
            <a:off x="3520925" y="3488613"/>
            <a:ext cx="548700" cy="501352"/>
          </a:xfrm>
          <a:prstGeom prst="rect">
            <a:avLst/>
          </a:prstGeom>
          <a:noFill/>
          <a:ln>
            <a:noFill/>
          </a:ln>
        </p:spPr>
      </p:pic>
      <p:sp>
        <p:nvSpPr>
          <p:cNvPr id="642" name="Google Shape;642;p102"/>
          <p:cNvSpPr/>
          <p:nvPr/>
        </p:nvSpPr>
        <p:spPr>
          <a:xfrm>
            <a:off x="3609600" y="1456950"/>
            <a:ext cx="1924800" cy="1924800"/>
          </a:xfrm>
          <a:prstGeom prst="ellipse">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2"/>
          <p:cNvSpPr txBox="1"/>
          <p:nvPr/>
        </p:nvSpPr>
        <p:spPr>
          <a:xfrm>
            <a:off x="81125" y="192825"/>
            <a:ext cx="9016500" cy="5388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300">
                <a:solidFill>
                  <a:srgbClr val="A95236"/>
                </a:solidFill>
                <a:latin typeface="Outfit"/>
                <a:ea typeface="Outfit"/>
                <a:cs typeface="Outfit"/>
                <a:sym typeface="Outfit"/>
              </a:rPr>
              <a:t>Years of  building databases … yet they don’t trigger innovation</a:t>
            </a:r>
            <a:endParaRPr b="1" sz="2300">
              <a:solidFill>
                <a:srgbClr val="A95236"/>
              </a:solidFill>
              <a:latin typeface="Outfit"/>
              <a:ea typeface="Outfit"/>
              <a:cs typeface="Outfit"/>
              <a:sym typeface="Outfit"/>
            </a:endParaRPr>
          </a:p>
        </p:txBody>
      </p:sp>
      <p:sp>
        <p:nvSpPr>
          <p:cNvPr id="644" name="Google Shape;644;p102"/>
          <p:cNvSpPr txBox="1"/>
          <p:nvPr/>
        </p:nvSpPr>
        <p:spPr>
          <a:xfrm>
            <a:off x="3770225" y="2100775"/>
            <a:ext cx="1635300" cy="738900"/>
          </a:xfrm>
          <a:prstGeom prst="rect">
            <a:avLst/>
          </a:prstGeom>
          <a:noFill/>
          <a:ln>
            <a:noFill/>
          </a:ln>
        </p:spPr>
        <p:txBody>
          <a:bodyPr anchorCtr="0" anchor="t" bIns="91425" lIns="91425" spcFirstLastPara="1" rIns="91425" wrap="square" tIns="91425">
            <a:spAutoFit/>
          </a:bodyPr>
          <a:lstStyle/>
          <a:p>
            <a:pPr indent="12700" lvl="0" marL="0" marR="0" rtl="0" algn="ctr">
              <a:lnSpc>
                <a:spcPct val="100000"/>
              </a:lnSpc>
              <a:spcBef>
                <a:spcPts val="0"/>
              </a:spcBef>
              <a:spcAft>
                <a:spcPts val="0"/>
              </a:spcAft>
              <a:buNone/>
            </a:pPr>
            <a:r>
              <a:rPr b="1" lang="en-GB" sz="1800">
                <a:latin typeface="Zilla Slab"/>
                <a:ea typeface="Zilla Slab"/>
                <a:cs typeface="Zilla Slab"/>
                <a:sym typeface="Zilla Slab"/>
              </a:rPr>
              <a:t>Governing bodies</a:t>
            </a:r>
            <a:endParaRPr b="1" sz="1800">
              <a:latin typeface="Zilla Slab"/>
              <a:ea typeface="Zilla Slab"/>
              <a:cs typeface="Zilla Slab"/>
              <a:sym typeface="Zilla Slab"/>
            </a:endParaRPr>
          </a:p>
        </p:txBody>
      </p:sp>
      <p:sp>
        <p:nvSpPr>
          <p:cNvPr id="645" name="Google Shape;645;p102"/>
          <p:cNvSpPr txBox="1"/>
          <p:nvPr/>
        </p:nvSpPr>
        <p:spPr>
          <a:xfrm>
            <a:off x="1179450" y="947463"/>
            <a:ext cx="19248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No reusability </a:t>
            </a:r>
            <a:endParaRPr b="1" sz="1700">
              <a:solidFill>
                <a:srgbClr val="674EA7"/>
              </a:solidFill>
              <a:latin typeface="Outfit"/>
              <a:ea typeface="Outfit"/>
              <a:cs typeface="Outfit"/>
              <a:sym typeface="Outfit"/>
            </a:endParaRPr>
          </a:p>
        </p:txBody>
      </p:sp>
      <p:sp>
        <p:nvSpPr>
          <p:cNvPr id="646" name="Google Shape;646;p102"/>
          <p:cNvSpPr txBox="1"/>
          <p:nvPr/>
        </p:nvSpPr>
        <p:spPr>
          <a:xfrm>
            <a:off x="244724" y="2291200"/>
            <a:ext cx="2076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Neutrality</a:t>
            </a:r>
            <a:endParaRPr b="1" sz="1700">
              <a:solidFill>
                <a:srgbClr val="674EA7"/>
              </a:solidFill>
              <a:latin typeface="Outfit"/>
              <a:ea typeface="Outfit"/>
              <a:cs typeface="Outfit"/>
              <a:sym typeface="Outfit"/>
            </a:endParaRPr>
          </a:p>
        </p:txBody>
      </p:sp>
      <p:sp>
        <p:nvSpPr>
          <p:cNvPr id="647" name="Google Shape;647;p102"/>
          <p:cNvSpPr txBox="1"/>
          <p:nvPr/>
        </p:nvSpPr>
        <p:spPr>
          <a:xfrm>
            <a:off x="1179450" y="1275238"/>
            <a:ext cx="1924800" cy="5694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None/>
            </a:pPr>
            <a:r>
              <a:rPr lang="en-GB" sz="1000">
                <a:latin typeface="Outfit"/>
                <a:ea typeface="Outfit"/>
                <a:cs typeface="Outfit"/>
                <a:sym typeface="Outfit"/>
              </a:rPr>
              <a:t>Information is re-collected </a:t>
            </a:r>
            <a:r>
              <a:rPr lang="en-GB" sz="1000">
                <a:latin typeface="Outfit"/>
                <a:ea typeface="Outfit"/>
                <a:cs typeface="Outfit"/>
                <a:sym typeface="Outfit"/>
              </a:rPr>
              <a:t>every time</a:t>
            </a:r>
            <a:r>
              <a:rPr lang="en-GB" sz="1000">
                <a:latin typeface="Outfit"/>
                <a:ea typeface="Outfit"/>
                <a:cs typeface="Outfit"/>
                <a:sym typeface="Outfit"/>
              </a:rPr>
              <a:t> it’s needed</a:t>
            </a:r>
            <a:endParaRPr sz="1100">
              <a:latin typeface="Outfit"/>
              <a:ea typeface="Outfit"/>
              <a:cs typeface="Outfit"/>
              <a:sym typeface="Outfit"/>
            </a:endParaRPr>
          </a:p>
        </p:txBody>
      </p:sp>
      <p:sp>
        <p:nvSpPr>
          <p:cNvPr id="648" name="Google Shape;648;p102"/>
          <p:cNvSpPr txBox="1"/>
          <p:nvPr/>
        </p:nvSpPr>
        <p:spPr>
          <a:xfrm>
            <a:off x="244724" y="2590343"/>
            <a:ext cx="2076600" cy="338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GB" sz="1000">
                <a:latin typeface="Outfit"/>
                <a:ea typeface="Outfit"/>
                <a:cs typeface="Outfit"/>
                <a:sym typeface="Outfit"/>
              </a:rPr>
              <a:t>Vendor lock-in</a:t>
            </a:r>
            <a:endParaRPr sz="1000">
              <a:latin typeface="Outfit"/>
              <a:ea typeface="Outfit"/>
              <a:cs typeface="Outfit"/>
              <a:sym typeface="Outfit"/>
            </a:endParaRPr>
          </a:p>
        </p:txBody>
      </p:sp>
      <p:sp>
        <p:nvSpPr>
          <p:cNvPr id="649" name="Google Shape;649;p102"/>
          <p:cNvSpPr txBox="1"/>
          <p:nvPr/>
        </p:nvSpPr>
        <p:spPr>
          <a:xfrm>
            <a:off x="865325" y="3507375"/>
            <a:ext cx="290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674EA7"/>
                </a:solidFill>
                <a:latin typeface="Outfit"/>
                <a:ea typeface="Outfit"/>
                <a:cs typeface="Outfit"/>
                <a:sym typeface="Outfit"/>
              </a:rPr>
              <a:t>Outdated information</a:t>
            </a:r>
            <a:endParaRPr b="1" sz="1700">
              <a:solidFill>
                <a:srgbClr val="674EA7"/>
              </a:solidFill>
              <a:latin typeface="Outfit"/>
              <a:ea typeface="Outfit"/>
              <a:cs typeface="Outfit"/>
              <a:sym typeface="Outfit"/>
            </a:endParaRPr>
          </a:p>
        </p:txBody>
      </p:sp>
      <p:sp>
        <p:nvSpPr>
          <p:cNvPr id="650" name="Google Shape;650;p102"/>
          <p:cNvSpPr txBox="1"/>
          <p:nvPr/>
        </p:nvSpPr>
        <p:spPr>
          <a:xfrm>
            <a:off x="1750725" y="3913638"/>
            <a:ext cx="1924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Information in the systems are not accurate</a:t>
            </a:r>
            <a:endParaRPr sz="1000">
              <a:latin typeface="Outfit"/>
              <a:ea typeface="Outfit"/>
              <a:cs typeface="Outfit"/>
              <a:sym typeface="Outfit"/>
            </a:endParaRPr>
          </a:p>
        </p:txBody>
      </p:sp>
      <p:pic>
        <p:nvPicPr>
          <p:cNvPr id="651" name="Google Shape;651;p102"/>
          <p:cNvPicPr preferRelativeResize="0"/>
          <p:nvPr/>
        </p:nvPicPr>
        <p:blipFill>
          <a:blip r:embed="rId4">
            <a:alphaModFix/>
          </a:blip>
          <a:stretch>
            <a:fillRect/>
          </a:stretch>
        </p:blipFill>
        <p:spPr>
          <a:xfrm>
            <a:off x="2390294" y="2306238"/>
            <a:ext cx="448255" cy="415507"/>
          </a:xfrm>
          <a:prstGeom prst="rect">
            <a:avLst/>
          </a:prstGeom>
          <a:noFill/>
          <a:ln>
            <a:noFill/>
          </a:ln>
        </p:spPr>
      </p:pic>
      <p:sp>
        <p:nvSpPr>
          <p:cNvPr id="652" name="Google Shape;652;p102"/>
          <p:cNvSpPr txBox="1"/>
          <p:nvPr/>
        </p:nvSpPr>
        <p:spPr>
          <a:xfrm>
            <a:off x="5192600" y="3488625"/>
            <a:ext cx="1924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Restricted silos</a:t>
            </a:r>
            <a:endParaRPr b="1" sz="1700">
              <a:solidFill>
                <a:srgbClr val="674EA7"/>
              </a:solidFill>
              <a:latin typeface="Outfit"/>
              <a:ea typeface="Outfit"/>
              <a:cs typeface="Outfit"/>
              <a:sym typeface="Outfit"/>
            </a:endParaRPr>
          </a:p>
        </p:txBody>
      </p:sp>
      <p:pic>
        <p:nvPicPr>
          <p:cNvPr id="653" name="Google Shape;653;p102"/>
          <p:cNvPicPr preferRelativeResize="0"/>
          <p:nvPr/>
        </p:nvPicPr>
        <p:blipFill>
          <a:blip r:embed="rId5">
            <a:alphaModFix/>
          </a:blip>
          <a:stretch>
            <a:fillRect/>
          </a:stretch>
        </p:blipFill>
        <p:spPr>
          <a:xfrm>
            <a:off x="4874775" y="3524325"/>
            <a:ext cx="344076" cy="344076"/>
          </a:xfrm>
          <a:prstGeom prst="rect">
            <a:avLst/>
          </a:prstGeom>
          <a:noFill/>
          <a:ln>
            <a:noFill/>
          </a:ln>
        </p:spPr>
      </p:pic>
      <p:sp>
        <p:nvSpPr>
          <p:cNvPr id="654" name="Google Shape;654;p102"/>
          <p:cNvSpPr txBox="1"/>
          <p:nvPr/>
        </p:nvSpPr>
        <p:spPr>
          <a:xfrm>
            <a:off x="5192600" y="3837575"/>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Data is restricted to individual </a:t>
            </a:r>
            <a:endParaRPr sz="1000">
              <a:latin typeface="Outfit"/>
              <a:ea typeface="Outfit"/>
              <a:cs typeface="Outfit"/>
              <a:sym typeface="Outfit"/>
            </a:endParaRPr>
          </a:p>
          <a:p>
            <a:pPr indent="0" lvl="0" marL="0" rtl="0" algn="l">
              <a:lnSpc>
                <a:spcPct val="150000"/>
              </a:lnSpc>
              <a:spcBef>
                <a:spcPts val="0"/>
              </a:spcBef>
              <a:spcAft>
                <a:spcPts val="0"/>
              </a:spcAft>
              <a:buNone/>
            </a:pPr>
            <a:r>
              <a:rPr lang="en-GB" sz="1000">
                <a:latin typeface="Outfit"/>
                <a:ea typeface="Outfit"/>
                <a:cs typeface="Outfit"/>
                <a:sym typeface="Outfit"/>
              </a:rPr>
              <a:t>locked systems</a:t>
            </a:r>
            <a:endParaRPr sz="1000">
              <a:latin typeface="Outfit"/>
              <a:ea typeface="Outfit"/>
              <a:cs typeface="Outfit"/>
              <a:sym typeface="Outfit"/>
            </a:endParaRPr>
          </a:p>
        </p:txBody>
      </p:sp>
      <p:pic>
        <p:nvPicPr>
          <p:cNvPr id="655" name="Google Shape;655;p102"/>
          <p:cNvPicPr preferRelativeResize="0"/>
          <p:nvPr/>
        </p:nvPicPr>
        <p:blipFill>
          <a:blip r:embed="rId6">
            <a:alphaModFix/>
          </a:blip>
          <a:stretch>
            <a:fillRect/>
          </a:stretch>
        </p:blipFill>
        <p:spPr>
          <a:xfrm>
            <a:off x="3963786" y="1803901"/>
            <a:ext cx="355220" cy="355222"/>
          </a:xfrm>
          <a:prstGeom prst="rect">
            <a:avLst/>
          </a:prstGeom>
          <a:noFill/>
          <a:ln>
            <a:noFill/>
          </a:ln>
        </p:spPr>
      </p:pic>
      <p:pic>
        <p:nvPicPr>
          <p:cNvPr id="656" name="Google Shape;656;p102"/>
          <p:cNvPicPr preferRelativeResize="0"/>
          <p:nvPr/>
        </p:nvPicPr>
        <p:blipFill>
          <a:blip r:embed="rId7">
            <a:alphaModFix/>
          </a:blip>
          <a:stretch>
            <a:fillRect/>
          </a:stretch>
        </p:blipFill>
        <p:spPr>
          <a:xfrm>
            <a:off x="3957921" y="2718476"/>
            <a:ext cx="400724" cy="400724"/>
          </a:xfrm>
          <a:prstGeom prst="rect">
            <a:avLst/>
          </a:prstGeom>
          <a:noFill/>
          <a:ln>
            <a:noFill/>
          </a:ln>
        </p:spPr>
      </p:pic>
      <p:pic>
        <p:nvPicPr>
          <p:cNvPr id="657" name="Google Shape;657;p102"/>
          <p:cNvPicPr preferRelativeResize="0"/>
          <p:nvPr/>
        </p:nvPicPr>
        <p:blipFill>
          <a:blip r:embed="rId8">
            <a:alphaModFix/>
          </a:blip>
          <a:stretch>
            <a:fillRect/>
          </a:stretch>
        </p:blipFill>
        <p:spPr>
          <a:xfrm>
            <a:off x="4874771" y="2747301"/>
            <a:ext cx="343064" cy="343084"/>
          </a:xfrm>
          <a:prstGeom prst="rect">
            <a:avLst/>
          </a:prstGeom>
          <a:noFill/>
          <a:ln>
            <a:noFill/>
          </a:ln>
        </p:spPr>
      </p:pic>
      <p:pic>
        <p:nvPicPr>
          <p:cNvPr id="658" name="Google Shape;658;p102"/>
          <p:cNvPicPr preferRelativeResize="0"/>
          <p:nvPr/>
        </p:nvPicPr>
        <p:blipFill>
          <a:blip r:embed="rId9">
            <a:alphaModFix/>
          </a:blip>
          <a:stretch>
            <a:fillRect/>
          </a:stretch>
        </p:blipFill>
        <p:spPr>
          <a:xfrm>
            <a:off x="4832074" y="1803901"/>
            <a:ext cx="355220" cy="355222"/>
          </a:xfrm>
          <a:prstGeom prst="rect">
            <a:avLst/>
          </a:prstGeom>
          <a:noFill/>
          <a:ln>
            <a:noFill/>
          </a:ln>
        </p:spPr>
      </p:pic>
      <p:sp>
        <p:nvSpPr>
          <p:cNvPr id="659" name="Google Shape;659;p102"/>
          <p:cNvSpPr txBox="1"/>
          <p:nvPr/>
        </p:nvSpPr>
        <p:spPr>
          <a:xfrm>
            <a:off x="6667800" y="2315225"/>
            <a:ext cx="265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Duplication of records</a:t>
            </a:r>
            <a:endParaRPr b="1" sz="1700">
              <a:solidFill>
                <a:srgbClr val="674EA7"/>
              </a:solidFill>
              <a:latin typeface="Outfit"/>
              <a:ea typeface="Outfit"/>
              <a:cs typeface="Outfit"/>
              <a:sym typeface="Outfit"/>
            </a:endParaRPr>
          </a:p>
        </p:txBody>
      </p:sp>
      <p:sp>
        <p:nvSpPr>
          <p:cNvPr id="660" name="Google Shape;660;p102"/>
          <p:cNvSpPr txBox="1"/>
          <p:nvPr/>
        </p:nvSpPr>
        <p:spPr>
          <a:xfrm>
            <a:off x="5623825" y="947475"/>
            <a:ext cx="20514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Fragmentation</a:t>
            </a:r>
            <a:endParaRPr b="1" sz="1700">
              <a:solidFill>
                <a:srgbClr val="674EA7"/>
              </a:solidFill>
              <a:latin typeface="Outfit"/>
              <a:ea typeface="Outfit"/>
              <a:cs typeface="Outfit"/>
              <a:sym typeface="Outfit"/>
            </a:endParaRPr>
          </a:p>
        </p:txBody>
      </p:sp>
      <p:sp>
        <p:nvSpPr>
          <p:cNvPr id="661" name="Google Shape;661;p102"/>
          <p:cNvSpPr txBox="1"/>
          <p:nvPr/>
        </p:nvSpPr>
        <p:spPr>
          <a:xfrm>
            <a:off x="6667800" y="2629050"/>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Multiple copies &amp; no single source of truth - waste of money &amp; time!</a:t>
            </a:r>
            <a:endParaRPr sz="1000">
              <a:latin typeface="Outfit"/>
              <a:ea typeface="Outfit"/>
              <a:cs typeface="Outfit"/>
              <a:sym typeface="Outfit"/>
            </a:endParaRPr>
          </a:p>
        </p:txBody>
      </p:sp>
      <p:pic>
        <p:nvPicPr>
          <p:cNvPr id="662" name="Google Shape;662;p102"/>
          <p:cNvPicPr preferRelativeResize="0"/>
          <p:nvPr/>
        </p:nvPicPr>
        <p:blipFill>
          <a:blip r:embed="rId10">
            <a:alphaModFix/>
          </a:blip>
          <a:stretch>
            <a:fillRect/>
          </a:stretch>
        </p:blipFill>
        <p:spPr>
          <a:xfrm>
            <a:off x="6248300" y="2361925"/>
            <a:ext cx="415500" cy="415500"/>
          </a:xfrm>
          <a:prstGeom prst="rect">
            <a:avLst/>
          </a:prstGeom>
          <a:noFill/>
          <a:ln>
            <a:noFill/>
          </a:ln>
        </p:spPr>
      </p:pic>
      <p:pic>
        <p:nvPicPr>
          <p:cNvPr id="663" name="Google Shape;663;p102"/>
          <p:cNvPicPr preferRelativeResize="0"/>
          <p:nvPr/>
        </p:nvPicPr>
        <p:blipFill>
          <a:blip r:embed="rId11">
            <a:alphaModFix/>
          </a:blip>
          <a:stretch>
            <a:fillRect/>
          </a:stretch>
        </p:blipFill>
        <p:spPr>
          <a:xfrm>
            <a:off x="5411250" y="947475"/>
            <a:ext cx="521400" cy="521400"/>
          </a:xfrm>
          <a:prstGeom prst="rect">
            <a:avLst/>
          </a:prstGeom>
          <a:noFill/>
          <a:ln>
            <a:noFill/>
          </a:ln>
        </p:spPr>
      </p:pic>
      <p:sp>
        <p:nvSpPr>
          <p:cNvPr id="664" name="Google Shape;664;p102"/>
          <p:cNvSpPr txBox="1"/>
          <p:nvPr/>
        </p:nvSpPr>
        <p:spPr>
          <a:xfrm>
            <a:off x="6021749" y="1320575"/>
            <a:ext cx="2450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Data fragmentation across various disconnected data sources</a:t>
            </a:r>
            <a:endParaRPr sz="1000">
              <a:latin typeface="Outfit"/>
              <a:ea typeface="Outfit"/>
              <a:cs typeface="Outfit"/>
              <a:sym typeface="Outfit"/>
            </a:endParaRPr>
          </a:p>
        </p:txBody>
      </p:sp>
      <p:pic>
        <p:nvPicPr>
          <p:cNvPr id="665" name="Google Shape;665;p102"/>
          <p:cNvPicPr preferRelativeResize="0"/>
          <p:nvPr/>
        </p:nvPicPr>
        <p:blipFill>
          <a:blip r:embed="rId12">
            <a:alphaModFix/>
          </a:blip>
          <a:stretch>
            <a:fillRect/>
          </a:stretch>
        </p:blipFill>
        <p:spPr>
          <a:xfrm>
            <a:off x="3120200" y="1023664"/>
            <a:ext cx="400724" cy="400724"/>
          </a:xfrm>
          <a:prstGeom prst="rect">
            <a:avLst/>
          </a:prstGeom>
          <a:noFill/>
          <a:ln>
            <a:noFill/>
          </a:ln>
        </p:spPr>
      </p:pic>
      <p:sp>
        <p:nvSpPr>
          <p:cNvPr id="666" name="Google Shape;66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102"/>
          <p:cNvSpPr txBox="1"/>
          <p:nvPr/>
        </p:nvSpPr>
        <p:spPr>
          <a:xfrm>
            <a:off x="81125" y="4739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rgbClr val="595959"/>
                </a:solidFill>
                <a:highlight>
                  <a:srgbClr val="FFFFFF"/>
                </a:highlight>
                <a:latin typeface="Zilla Slab Medium"/>
                <a:ea typeface="Zilla Slab Medium"/>
                <a:cs typeface="Zilla Slab Medium"/>
                <a:sym typeface="Zilla Slab Medium"/>
              </a:rPr>
              <a:t>Content of this deck is licensed under CC BY-SA 4.0</a:t>
            </a:r>
            <a:endParaRPr i="1">
              <a:solidFill>
                <a:srgbClr val="595959"/>
              </a:solidFill>
              <a:latin typeface="Zilla Slab Medium"/>
              <a:ea typeface="Zilla Slab Medium"/>
              <a:cs typeface="Zilla Slab Medium"/>
              <a:sym typeface="Zilla Slab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3" name="Google Shape;673;p103"/>
          <p:cNvSpPr txBox="1"/>
          <p:nvPr/>
        </p:nvSpPr>
        <p:spPr>
          <a:xfrm>
            <a:off x="659425" y="1647350"/>
            <a:ext cx="356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Outfit"/>
                <a:ea typeface="Outfit"/>
                <a:cs typeface="Outfit"/>
                <a:sym typeface="Outfit"/>
              </a:rPr>
              <a:t>Absence of trusted information </a:t>
            </a:r>
            <a:r>
              <a:rPr b="1" lang="en-GB" sz="2800">
                <a:solidFill>
                  <a:srgbClr val="E06666"/>
                </a:solidFill>
                <a:latin typeface="Outfit"/>
                <a:ea typeface="Outfit"/>
                <a:cs typeface="Outfit"/>
                <a:sym typeface="Outfit"/>
              </a:rPr>
              <a:t>hinders service delivery</a:t>
            </a:r>
            <a:r>
              <a:rPr b="1" lang="en-GB" sz="2800">
                <a:solidFill>
                  <a:schemeClr val="dk1"/>
                </a:solidFill>
                <a:latin typeface="Outfit"/>
                <a:ea typeface="Outfit"/>
                <a:cs typeface="Outfit"/>
                <a:sym typeface="Outfit"/>
              </a:rPr>
              <a:t> </a:t>
            </a:r>
            <a:endParaRPr b="1" sz="2800">
              <a:solidFill>
                <a:schemeClr val="dk1"/>
              </a:solidFill>
              <a:latin typeface="Outfit"/>
              <a:ea typeface="Outfit"/>
              <a:cs typeface="Outfit"/>
              <a:sym typeface="Outfit"/>
            </a:endParaRPr>
          </a:p>
        </p:txBody>
      </p:sp>
      <p:sp>
        <p:nvSpPr>
          <p:cNvPr id="674" name="Google Shape;674;p103"/>
          <p:cNvSpPr txBox="1"/>
          <p:nvPr/>
        </p:nvSpPr>
        <p:spPr>
          <a:xfrm>
            <a:off x="5556775" y="16473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rgbClr val="E06666"/>
                </a:solidFill>
                <a:latin typeface="Outfit"/>
                <a:ea typeface="Outfit"/>
                <a:cs typeface="Outfit"/>
                <a:sym typeface="Outfit"/>
              </a:rPr>
              <a:t>Innovation suffers</a:t>
            </a:r>
            <a:r>
              <a:rPr b="1" lang="en-GB" sz="2800">
                <a:solidFill>
                  <a:schemeClr val="dk1"/>
                </a:solidFill>
                <a:latin typeface="Outfit"/>
                <a:ea typeface="Outfit"/>
                <a:cs typeface="Outfit"/>
                <a:sym typeface="Outfit"/>
              </a:rPr>
              <a:t> when cost of trust is high</a:t>
            </a:r>
            <a:endParaRPr b="1" sz="2800">
              <a:solidFill>
                <a:schemeClr val="dk1"/>
              </a:solidFill>
              <a:latin typeface="Outfit"/>
              <a:ea typeface="Outfit"/>
              <a:cs typeface="Outfit"/>
              <a:sym typeface="Outfit"/>
            </a:endParaRPr>
          </a:p>
        </p:txBody>
      </p:sp>
      <p:pic>
        <p:nvPicPr>
          <p:cNvPr id="675" name="Google Shape;675;p103"/>
          <p:cNvPicPr preferRelativeResize="0"/>
          <p:nvPr/>
        </p:nvPicPr>
        <p:blipFill>
          <a:blip r:embed="rId3">
            <a:alphaModFix/>
          </a:blip>
          <a:stretch>
            <a:fillRect/>
          </a:stretch>
        </p:blipFill>
        <p:spPr>
          <a:xfrm>
            <a:off x="2740825" y="2882325"/>
            <a:ext cx="4378099" cy="2462675"/>
          </a:xfrm>
          <a:prstGeom prst="rect">
            <a:avLst/>
          </a:prstGeom>
          <a:noFill/>
          <a:ln>
            <a:noFill/>
          </a:ln>
        </p:spPr>
      </p:pic>
    </p:spTree>
  </p:cSld>
  <p:clrMapOvr>
    <a:masterClrMapping/>
  </p:clrMapOvr>
  <mc:AlternateContent>
    <mc:Choice Requires="p14">
      <p:transition spd="slow" p14:dur="125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9" name="Shape 679"/>
        <p:cNvGrpSpPr/>
        <p:nvPr/>
      </p:nvGrpSpPr>
      <p:grpSpPr>
        <a:xfrm>
          <a:off x="0" y="0"/>
          <a:ext cx="0" cy="0"/>
          <a:chOff x="0" y="0"/>
          <a:chExt cx="0" cy="0"/>
        </a:xfrm>
      </p:grpSpPr>
      <p:sp>
        <p:nvSpPr>
          <p:cNvPr id="680" name="Google Shape;680;p104"/>
          <p:cNvSpPr/>
          <p:nvPr/>
        </p:nvSpPr>
        <p:spPr>
          <a:xfrm>
            <a:off x="6704429" y="2782797"/>
            <a:ext cx="753900" cy="7539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104"/>
          <p:cNvSpPr/>
          <p:nvPr/>
        </p:nvSpPr>
        <p:spPr>
          <a:xfrm>
            <a:off x="4277179" y="2080772"/>
            <a:ext cx="753900" cy="7539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104"/>
          <p:cNvSpPr/>
          <p:nvPr/>
        </p:nvSpPr>
        <p:spPr>
          <a:xfrm>
            <a:off x="1871263" y="1599472"/>
            <a:ext cx="753900" cy="7539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104"/>
          <p:cNvSpPr txBox="1"/>
          <p:nvPr>
            <p:ph idx="1" type="subTitle"/>
          </p:nvPr>
        </p:nvSpPr>
        <p:spPr>
          <a:xfrm>
            <a:off x="1049763" y="225161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Machine Readable</a:t>
            </a:r>
            <a:endParaRPr>
              <a:latin typeface="Outfit ExtraBold"/>
              <a:ea typeface="Outfit ExtraBold"/>
              <a:cs typeface="Outfit ExtraBold"/>
              <a:sym typeface="Outfit ExtraBold"/>
            </a:endParaRPr>
          </a:p>
        </p:txBody>
      </p:sp>
      <p:sp>
        <p:nvSpPr>
          <p:cNvPr id="684" name="Google Shape;684;p104"/>
          <p:cNvSpPr txBox="1"/>
          <p:nvPr>
            <p:ph idx="5" type="subTitle"/>
          </p:nvPr>
        </p:nvSpPr>
        <p:spPr>
          <a:xfrm>
            <a:off x="3484357" y="283466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Digitally Signed</a:t>
            </a:r>
            <a:endParaRPr>
              <a:latin typeface="Outfit ExtraBold"/>
              <a:ea typeface="Outfit ExtraBold"/>
              <a:cs typeface="Outfit ExtraBold"/>
              <a:sym typeface="Outfit ExtraBold"/>
            </a:endParaRPr>
          </a:p>
        </p:txBody>
      </p:sp>
      <p:sp>
        <p:nvSpPr>
          <p:cNvPr id="685" name="Google Shape;685;p104"/>
          <p:cNvSpPr txBox="1"/>
          <p:nvPr>
            <p:ph idx="6" type="subTitle"/>
          </p:nvPr>
        </p:nvSpPr>
        <p:spPr>
          <a:xfrm>
            <a:off x="5850025" y="3475943"/>
            <a:ext cx="2462700" cy="7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Outfit ExtraBold"/>
              <a:ea typeface="Outfit ExtraBold"/>
              <a:cs typeface="Outfit ExtraBold"/>
              <a:sym typeface="Outfit ExtraBold"/>
            </a:endParaRPr>
          </a:p>
          <a:p>
            <a:pPr indent="0" lvl="0" marL="0" rtl="0" algn="ctr">
              <a:spcBef>
                <a:spcPts val="1200"/>
              </a:spcBef>
              <a:spcAft>
                <a:spcPts val="1200"/>
              </a:spcAft>
              <a:buNone/>
            </a:pPr>
            <a:r>
              <a:rPr lang="en-GB">
                <a:latin typeface="Outfit ExtraBold"/>
                <a:ea typeface="Outfit ExtraBold"/>
                <a:cs typeface="Outfit ExtraBold"/>
                <a:sym typeface="Outfit ExtraBold"/>
              </a:rPr>
              <a:t>Accessible </a:t>
            </a:r>
            <a:r>
              <a:rPr lang="en-GB">
                <a:latin typeface="Outfit ExtraBold"/>
                <a:ea typeface="Outfit ExtraBold"/>
                <a:cs typeface="Outfit ExtraBold"/>
                <a:sym typeface="Outfit ExtraBold"/>
              </a:rPr>
              <a:t>via Open APIs</a:t>
            </a:r>
            <a:endParaRPr>
              <a:latin typeface="Outfit ExtraBold"/>
              <a:ea typeface="Outfit ExtraBold"/>
              <a:cs typeface="Outfit ExtraBold"/>
              <a:sym typeface="Outfit ExtraBold"/>
            </a:endParaRPr>
          </a:p>
        </p:txBody>
      </p:sp>
      <p:sp>
        <p:nvSpPr>
          <p:cNvPr id="686" name="Google Shape;686;p104"/>
          <p:cNvSpPr txBox="1"/>
          <p:nvPr>
            <p:ph type="title"/>
          </p:nvPr>
        </p:nvSpPr>
        <p:spPr>
          <a:xfrm>
            <a:off x="812800" y="322500"/>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latin typeface="Outfit"/>
                <a:ea typeface="Outfit"/>
                <a:cs typeface="Outfit"/>
                <a:sym typeface="Outfit"/>
              </a:rPr>
              <a:t>Registries are </a:t>
            </a:r>
            <a:r>
              <a:rPr b="1" lang="en-GB" u="sng">
                <a:solidFill>
                  <a:srgbClr val="250439"/>
                </a:solidFill>
                <a:latin typeface="Outfit"/>
                <a:ea typeface="Outfit"/>
                <a:cs typeface="Outfit"/>
                <a:sym typeface="Outfit"/>
              </a:rPr>
              <a:t>verifiable sources of truth</a:t>
            </a:r>
            <a:r>
              <a:rPr lang="en-GB">
                <a:latin typeface="Outfit"/>
                <a:ea typeface="Outfit"/>
                <a:cs typeface="Outfit"/>
                <a:sym typeface="Outfit"/>
              </a:rPr>
              <a:t> that are</a:t>
            </a:r>
            <a:endParaRPr>
              <a:latin typeface="Outfit"/>
              <a:ea typeface="Outfit"/>
              <a:cs typeface="Outfit"/>
              <a:sym typeface="Outfit"/>
            </a:endParaRPr>
          </a:p>
          <a:p>
            <a:pPr indent="0" lvl="0" marL="0" rtl="0" algn="ctr">
              <a:spcBef>
                <a:spcPts val="0"/>
              </a:spcBef>
              <a:spcAft>
                <a:spcPts val="0"/>
              </a:spcAft>
              <a:buNone/>
            </a:pPr>
            <a:r>
              <a:t/>
            </a:r>
            <a:endParaRPr>
              <a:latin typeface="Outfit"/>
              <a:ea typeface="Outfit"/>
              <a:cs typeface="Outfit"/>
              <a:sym typeface="Outfit"/>
            </a:endParaRPr>
          </a:p>
        </p:txBody>
      </p:sp>
      <p:sp>
        <p:nvSpPr>
          <p:cNvPr id="687" name="Google Shape;687;p104"/>
          <p:cNvSpPr txBox="1"/>
          <p:nvPr/>
        </p:nvSpPr>
        <p:spPr>
          <a:xfrm>
            <a:off x="822125" y="4361117"/>
            <a:ext cx="756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utfit"/>
                <a:ea typeface="Outfit"/>
                <a:cs typeface="Outfit"/>
                <a:sym typeface="Outfit"/>
              </a:rPr>
              <a:t>………...intended to </a:t>
            </a:r>
            <a:r>
              <a:rPr b="1" lang="en-GB" sz="2500" u="sng">
                <a:solidFill>
                  <a:schemeClr val="dk1"/>
                </a:solidFill>
                <a:latin typeface="Outfit"/>
                <a:ea typeface="Outfit"/>
                <a:cs typeface="Outfit"/>
                <a:sym typeface="Outfit"/>
              </a:rPr>
              <a:t>create trust</a:t>
            </a:r>
            <a:r>
              <a:rPr lang="en-GB" sz="2500">
                <a:solidFill>
                  <a:schemeClr val="dk1"/>
                </a:solidFill>
                <a:latin typeface="Outfit"/>
                <a:ea typeface="Outfit"/>
                <a:cs typeface="Outfit"/>
                <a:sym typeface="Outfit"/>
              </a:rPr>
              <a:t> in the ecosystem</a:t>
            </a:r>
            <a:endParaRPr sz="2500">
              <a:solidFill>
                <a:schemeClr val="dk1"/>
              </a:solidFill>
              <a:latin typeface="Outfit"/>
              <a:ea typeface="Outfit"/>
              <a:cs typeface="Outfit"/>
              <a:sym typeface="Outfit"/>
            </a:endParaRPr>
          </a:p>
        </p:txBody>
      </p:sp>
      <p:pic>
        <p:nvPicPr>
          <p:cNvPr id="688" name="Google Shape;688;p104"/>
          <p:cNvPicPr preferRelativeResize="0"/>
          <p:nvPr/>
        </p:nvPicPr>
        <p:blipFill rotWithShape="1">
          <a:blip r:embed="rId3">
            <a:alphaModFix amt="6000"/>
          </a:blip>
          <a:srcRect b="0" l="0" r="52615" t="0"/>
          <a:stretch/>
        </p:blipFill>
        <p:spPr>
          <a:xfrm>
            <a:off x="3720800" y="1412025"/>
            <a:ext cx="1989801" cy="1912550"/>
          </a:xfrm>
          <a:prstGeom prst="rect">
            <a:avLst/>
          </a:prstGeom>
          <a:noFill/>
          <a:ln>
            <a:noFill/>
          </a:ln>
        </p:spPr>
      </p:pic>
      <p:pic>
        <p:nvPicPr>
          <p:cNvPr id="689" name="Google Shape;689;p104"/>
          <p:cNvPicPr preferRelativeResize="0"/>
          <p:nvPr/>
        </p:nvPicPr>
        <p:blipFill rotWithShape="1">
          <a:blip r:embed="rId4">
            <a:alphaModFix amt="9000"/>
          </a:blip>
          <a:srcRect b="0" l="28840" r="0" t="0"/>
          <a:stretch/>
        </p:blipFill>
        <p:spPr>
          <a:xfrm>
            <a:off x="1196775" y="1047075"/>
            <a:ext cx="2134925" cy="1694450"/>
          </a:xfrm>
          <a:prstGeom prst="rect">
            <a:avLst/>
          </a:prstGeom>
          <a:noFill/>
          <a:ln>
            <a:noFill/>
          </a:ln>
        </p:spPr>
      </p:pic>
      <p:pic>
        <p:nvPicPr>
          <p:cNvPr id="690" name="Google Shape;690;p104"/>
          <p:cNvPicPr preferRelativeResize="0"/>
          <p:nvPr/>
        </p:nvPicPr>
        <p:blipFill rotWithShape="1">
          <a:blip r:embed="rId5">
            <a:alphaModFix amt="5000"/>
          </a:blip>
          <a:srcRect b="21287" l="28947" r="29829" t="8801"/>
          <a:stretch/>
        </p:blipFill>
        <p:spPr>
          <a:xfrm>
            <a:off x="5947050" y="2353375"/>
            <a:ext cx="2266025" cy="1912551"/>
          </a:xfrm>
          <a:prstGeom prst="rect">
            <a:avLst/>
          </a:prstGeom>
          <a:noFill/>
          <a:ln>
            <a:noFill/>
          </a:ln>
        </p:spPr>
      </p:pic>
      <p:pic>
        <p:nvPicPr>
          <p:cNvPr id="691" name="Google Shape;691;p104"/>
          <p:cNvPicPr preferRelativeResize="0"/>
          <p:nvPr/>
        </p:nvPicPr>
        <p:blipFill>
          <a:blip r:embed="rId6">
            <a:alphaModFix/>
          </a:blip>
          <a:stretch>
            <a:fillRect/>
          </a:stretch>
        </p:blipFill>
        <p:spPr>
          <a:xfrm>
            <a:off x="6704433" y="2739395"/>
            <a:ext cx="837808" cy="840725"/>
          </a:xfrm>
          <a:prstGeom prst="rect">
            <a:avLst/>
          </a:prstGeom>
          <a:noFill/>
          <a:ln>
            <a:noFill/>
          </a:ln>
        </p:spPr>
      </p:pic>
      <p:pic>
        <p:nvPicPr>
          <p:cNvPr id="692" name="Google Shape;692;p104"/>
          <p:cNvPicPr preferRelativeResize="0"/>
          <p:nvPr/>
        </p:nvPicPr>
        <p:blipFill>
          <a:blip r:embed="rId7">
            <a:alphaModFix/>
          </a:blip>
          <a:stretch>
            <a:fillRect/>
          </a:stretch>
        </p:blipFill>
        <p:spPr>
          <a:xfrm>
            <a:off x="1862221" y="1556070"/>
            <a:ext cx="837808" cy="840725"/>
          </a:xfrm>
          <a:prstGeom prst="rect">
            <a:avLst/>
          </a:prstGeom>
          <a:noFill/>
          <a:ln>
            <a:noFill/>
          </a:ln>
        </p:spPr>
      </p:pic>
      <p:pic>
        <p:nvPicPr>
          <p:cNvPr id="693" name="Google Shape;693;p104"/>
          <p:cNvPicPr preferRelativeResize="0"/>
          <p:nvPr/>
        </p:nvPicPr>
        <p:blipFill>
          <a:blip r:embed="rId8">
            <a:alphaModFix/>
          </a:blip>
          <a:stretch>
            <a:fillRect/>
          </a:stretch>
        </p:blipFill>
        <p:spPr>
          <a:xfrm>
            <a:off x="4245900" y="2037362"/>
            <a:ext cx="837808" cy="8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7" name="Shape 697"/>
        <p:cNvGrpSpPr/>
        <p:nvPr/>
      </p:nvGrpSpPr>
      <p:grpSpPr>
        <a:xfrm>
          <a:off x="0" y="0"/>
          <a:ext cx="0" cy="0"/>
          <a:chOff x="0" y="0"/>
          <a:chExt cx="0" cy="0"/>
        </a:xfrm>
      </p:grpSpPr>
      <p:sp>
        <p:nvSpPr>
          <p:cNvPr id="698" name="Google Shape;698;p105"/>
          <p:cNvSpPr/>
          <p:nvPr/>
        </p:nvSpPr>
        <p:spPr>
          <a:xfrm>
            <a:off x="6781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105"/>
          <p:cNvSpPr/>
          <p:nvPr/>
        </p:nvSpPr>
        <p:spPr>
          <a:xfrm>
            <a:off x="3352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105"/>
          <p:cNvSpPr txBox="1"/>
          <p:nvPr/>
        </p:nvSpPr>
        <p:spPr>
          <a:xfrm>
            <a:off x="318550" y="1473325"/>
            <a:ext cx="2608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Outfit"/>
                <a:ea typeface="Outfit"/>
                <a:cs typeface="Outfit"/>
                <a:sym typeface="Outfit"/>
              </a:rPr>
              <a:t>Registries turn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FF0000"/>
                </a:solidFill>
                <a:latin typeface="Outfit"/>
                <a:ea typeface="Outfit"/>
                <a:cs typeface="Outfit"/>
                <a:sym typeface="Outfit"/>
              </a:rPr>
              <a:t>databases</a:t>
            </a:r>
            <a:r>
              <a:rPr b="1" lang="en-GB" sz="2500">
                <a:solidFill>
                  <a:schemeClr val="dk1"/>
                </a:solidFill>
                <a:latin typeface="Outfit"/>
                <a:ea typeface="Outfit"/>
                <a:cs typeface="Outfit"/>
                <a:sym typeface="Outfit"/>
              </a:rPr>
              <a:t> into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058554"/>
                </a:solidFill>
                <a:latin typeface="Outfit"/>
                <a:ea typeface="Outfit"/>
                <a:cs typeface="Outfit"/>
                <a:sym typeface="Outfit"/>
              </a:rPr>
              <a:t>reusable </a:t>
            </a:r>
            <a:r>
              <a:rPr b="1" lang="en-GB" sz="2500">
                <a:solidFill>
                  <a:srgbClr val="058554"/>
                </a:solidFill>
                <a:latin typeface="Outfit"/>
                <a:ea typeface="Outfit"/>
                <a:cs typeface="Outfit"/>
                <a:sym typeface="Outfit"/>
              </a:rPr>
              <a:t>infra</a:t>
            </a:r>
            <a:endParaRPr b="1" sz="2500">
              <a:solidFill>
                <a:srgbClr val="058554"/>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ensuring it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stays updated</a:t>
            </a:r>
            <a:endParaRPr b="1" sz="2500">
              <a:solidFill>
                <a:schemeClr val="dk1"/>
              </a:solidFill>
              <a:latin typeface="Outfit"/>
              <a:ea typeface="Outfit"/>
              <a:cs typeface="Outfit"/>
              <a:sym typeface="Outfit"/>
            </a:endParaRPr>
          </a:p>
        </p:txBody>
      </p:sp>
      <p:sp>
        <p:nvSpPr>
          <p:cNvPr id="701" name="Google Shape;701;p105"/>
          <p:cNvSpPr/>
          <p:nvPr/>
        </p:nvSpPr>
        <p:spPr>
          <a:xfrm>
            <a:off x="3694125" y="2921399"/>
            <a:ext cx="1474800" cy="1586700"/>
          </a:xfrm>
          <a:prstGeom prst="can">
            <a:avLst>
              <a:gd fmla="val 25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702" name="Google Shape;702;p105"/>
          <p:cNvSpPr/>
          <p:nvPr/>
        </p:nvSpPr>
        <p:spPr>
          <a:xfrm>
            <a:off x="7120500" y="2930524"/>
            <a:ext cx="1474800" cy="15867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cxnSp>
        <p:nvCxnSpPr>
          <p:cNvPr id="703" name="Google Shape;703;p105"/>
          <p:cNvCxnSpPr/>
          <p:nvPr/>
        </p:nvCxnSpPr>
        <p:spPr>
          <a:xfrm>
            <a:off x="7272600" y="2507125"/>
            <a:ext cx="191400" cy="310200"/>
          </a:xfrm>
          <a:prstGeom prst="straightConnector1">
            <a:avLst/>
          </a:prstGeom>
          <a:noFill/>
          <a:ln cap="flat" cmpd="sng" w="9525">
            <a:solidFill>
              <a:schemeClr val="dk1"/>
            </a:solidFill>
            <a:prstDash val="solid"/>
            <a:round/>
            <a:headEnd len="med" w="med" type="triangle"/>
            <a:tailEnd len="med" w="med" type="none"/>
          </a:ln>
        </p:spPr>
      </p:cxnSp>
      <p:cxnSp>
        <p:nvCxnSpPr>
          <p:cNvPr id="704" name="Google Shape;704;p105"/>
          <p:cNvCxnSpPr>
            <a:stCxn id="705" idx="2"/>
          </p:cNvCxnSpPr>
          <p:nvPr/>
        </p:nvCxnSpPr>
        <p:spPr>
          <a:xfrm flipH="1">
            <a:off x="8040225" y="1515824"/>
            <a:ext cx="253800" cy="1250400"/>
          </a:xfrm>
          <a:prstGeom prst="straightConnector1">
            <a:avLst/>
          </a:prstGeom>
          <a:noFill/>
          <a:ln cap="flat" cmpd="sng" w="9525">
            <a:solidFill>
              <a:schemeClr val="dk1"/>
            </a:solidFill>
            <a:prstDash val="solid"/>
            <a:round/>
            <a:headEnd len="med" w="med" type="triangle"/>
            <a:tailEnd len="med" w="med" type="none"/>
          </a:ln>
        </p:spPr>
      </p:cxnSp>
      <p:cxnSp>
        <p:nvCxnSpPr>
          <p:cNvPr id="706" name="Google Shape;706;p105"/>
          <p:cNvCxnSpPr>
            <a:stCxn id="705" idx="1"/>
          </p:cNvCxnSpPr>
          <p:nvPr/>
        </p:nvCxnSpPr>
        <p:spPr>
          <a:xfrm flipH="1">
            <a:off x="7272588" y="1068424"/>
            <a:ext cx="521400" cy="497400"/>
          </a:xfrm>
          <a:prstGeom prst="straightConnector1">
            <a:avLst/>
          </a:prstGeom>
          <a:noFill/>
          <a:ln cap="flat" cmpd="sng" w="9525">
            <a:solidFill>
              <a:schemeClr val="dk1"/>
            </a:solidFill>
            <a:prstDash val="solid"/>
            <a:round/>
            <a:headEnd len="med" w="med" type="triangle"/>
            <a:tailEnd len="med" w="med" type="none"/>
          </a:ln>
        </p:spPr>
      </p:cxnSp>
      <p:sp>
        <p:nvSpPr>
          <p:cNvPr id="707" name="Google Shape;707;p105"/>
          <p:cNvSpPr txBox="1"/>
          <p:nvPr/>
        </p:nvSpPr>
        <p:spPr>
          <a:xfrm>
            <a:off x="3974175" y="3582025"/>
            <a:ext cx="10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utfit"/>
                <a:ea typeface="Outfit"/>
                <a:cs typeface="Outfit"/>
                <a:sym typeface="Outfit"/>
              </a:rPr>
              <a:t>Database</a:t>
            </a:r>
            <a:endParaRPr b="1">
              <a:latin typeface="Outfit"/>
              <a:ea typeface="Outfit"/>
              <a:cs typeface="Outfit"/>
              <a:sym typeface="Outfit"/>
            </a:endParaRPr>
          </a:p>
        </p:txBody>
      </p:sp>
      <p:sp>
        <p:nvSpPr>
          <p:cNvPr id="708" name="Google Shape;708;p105"/>
          <p:cNvSpPr txBox="1"/>
          <p:nvPr/>
        </p:nvSpPr>
        <p:spPr>
          <a:xfrm>
            <a:off x="7224150" y="3191475"/>
            <a:ext cx="12675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Outfit"/>
              <a:ea typeface="Outfit"/>
              <a:cs typeface="Outfit"/>
              <a:sym typeface="Outfit"/>
            </a:endParaRPr>
          </a:p>
          <a:p>
            <a:pPr indent="0" lvl="0" marL="0" rtl="0" algn="ctr">
              <a:spcBef>
                <a:spcPts val="0"/>
              </a:spcBef>
              <a:spcAft>
                <a:spcPts val="0"/>
              </a:spcAft>
              <a:buNone/>
            </a:pPr>
            <a:r>
              <a:rPr b="1" lang="en-GB">
                <a:latin typeface="Outfit"/>
                <a:ea typeface="Outfit"/>
                <a:cs typeface="Outfit"/>
                <a:sym typeface="Outfit"/>
              </a:rPr>
              <a:t>Registry</a:t>
            </a:r>
            <a:endParaRPr b="1">
              <a:latin typeface="Outfit"/>
              <a:ea typeface="Outfit"/>
              <a:cs typeface="Outfit"/>
              <a:sym typeface="Outfit"/>
            </a:endParaRPr>
          </a:p>
          <a:p>
            <a:pPr indent="0" lvl="0" marL="0" rtl="0" algn="ctr">
              <a:spcBef>
                <a:spcPts val="0"/>
              </a:spcBef>
              <a:spcAft>
                <a:spcPts val="0"/>
              </a:spcAft>
              <a:buNone/>
            </a:pPr>
            <a:r>
              <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Digitally Signed; Machine Readable</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Data</a:t>
            </a:r>
            <a:endParaRPr sz="1000">
              <a:latin typeface="Outfit"/>
              <a:ea typeface="Outfit"/>
              <a:cs typeface="Outfit"/>
              <a:sym typeface="Outfit"/>
            </a:endParaRPr>
          </a:p>
          <a:p>
            <a:pPr indent="0" lvl="0" marL="0" rtl="0" algn="l">
              <a:spcBef>
                <a:spcPts val="0"/>
              </a:spcBef>
              <a:spcAft>
                <a:spcPts val="0"/>
              </a:spcAft>
              <a:buNone/>
            </a:pPr>
            <a:r>
              <a:t/>
            </a:r>
            <a:endParaRPr sz="1000"/>
          </a:p>
        </p:txBody>
      </p:sp>
      <p:sp>
        <p:nvSpPr>
          <p:cNvPr id="709" name="Google Shape;709;p105"/>
          <p:cNvSpPr txBox="1"/>
          <p:nvPr/>
        </p:nvSpPr>
        <p:spPr>
          <a:xfrm>
            <a:off x="7120500" y="2136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 Open APIs</a:t>
            </a:r>
            <a:endParaRPr b="1">
              <a:solidFill>
                <a:schemeClr val="dk1"/>
              </a:solidFill>
              <a:latin typeface="Outfit"/>
              <a:ea typeface="Outfit"/>
              <a:cs typeface="Outfit"/>
              <a:sym typeface="Outfit"/>
            </a:endParaRPr>
          </a:p>
        </p:txBody>
      </p:sp>
      <p:cxnSp>
        <p:nvCxnSpPr>
          <p:cNvPr id="710" name="Google Shape;710;p105"/>
          <p:cNvCxnSpPr/>
          <p:nvPr/>
        </p:nvCxnSpPr>
        <p:spPr>
          <a:xfrm>
            <a:off x="3894475" y="1916425"/>
            <a:ext cx="412800" cy="839100"/>
          </a:xfrm>
          <a:prstGeom prst="straightConnector1">
            <a:avLst/>
          </a:prstGeom>
          <a:noFill/>
          <a:ln cap="flat" cmpd="sng" w="9525">
            <a:solidFill>
              <a:schemeClr val="dk1"/>
            </a:solidFill>
            <a:prstDash val="solid"/>
            <a:round/>
            <a:headEnd len="med" w="med" type="triangle"/>
            <a:tailEnd len="med" w="med" type="none"/>
          </a:ln>
        </p:spPr>
      </p:cxnSp>
      <p:pic>
        <p:nvPicPr>
          <p:cNvPr id="711" name="Google Shape;711;p105"/>
          <p:cNvPicPr preferRelativeResize="0"/>
          <p:nvPr/>
        </p:nvPicPr>
        <p:blipFill>
          <a:blip r:embed="rId3">
            <a:alphaModFix/>
          </a:blip>
          <a:stretch>
            <a:fillRect/>
          </a:stretch>
        </p:blipFill>
        <p:spPr>
          <a:xfrm>
            <a:off x="3911425" y="2148713"/>
            <a:ext cx="314851" cy="314851"/>
          </a:xfrm>
          <a:prstGeom prst="rect">
            <a:avLst/>
          </a:prstGeom>
          <a:noFill/>
          <a:ln>
            <a:noFill/>
          </a:ln>
        </p:spPr>
      </p:pic>
      <p:cxnSp>
        <p:nvCxnSpPr>
          <p:cNvPr id="712" name="Google Shape;712;p105"/>
          <p:cNvCxnSpPr/>
          <p:nvPr/>
        </p:nvCxnSpPr>
        <p:spPr>
          <a:xfrm flipH="1">
            <a:off x="4513100" y="1841750"/>
            <a:ext cx="407700" cy="928800"/>
          </a:xfrm>
          <a:prstGeom prst="straightConnector1">
            <a:avLst/>
          </a:prstGeom>
          <a:noFill/>
          <a:ln cap="flat" cmpd="sng" w="9525">
            <a:solidFill>
              <a:schemeClr val="dk1"/>
            </a:solidFill>
            <a:prstDash val="solid"/>
            <a:round/>
            <a:headEnd len="med" w="med" type="triangle"/>
            <a:tailEnd len="med" w="med" type="none"/>
          </a:ln>
        </p:spPr>
      </p:cxnSp>
      <p:pic>
        <p:nvPicPr>
          <p:cNvPr id="713" name="Google Shape;713;p105"/>
          <p:cNvPicPr preferRelativeResize="0"/>
          <p:nvPr/>
        </p:nvPicPr>
        <p:blipFill>
          <a:blip r:embed="rId3">
            <a:alphaModFix/>
          </a:blip>
          <a:stretch>
            <a:fillRect/>
          </a:stretch>
        </p:blipFill>
        <p:spPr>
          <a:xfrm>
            <a:off x="4540475" y="2148713"/>
            <a:ext cx="314851" cy="314851"/>
          </a:xfrm>
          <a:prstGeom prst="rect">
            <a:avLst/>
          </a:prstGeom>
          <a:noFill/>
          <a:ln>
            <a:noFill/>
          </a:ln>
        </p:spPr>
      </p:pic>
      <p:pic>
        <p:nvPicPr>
          <p:cNvPr id="714" name="Google Shape;714;p105"/>
          <p:cNvPicPr preferRelativeResize="0"/>
          <p:nvPr/>
        </p:nvPicPr>
        <p:blipFill rotWithShape="1">
          <a:blip r:embed="rId4">
            <a:alphaModFix/>
          </a:blip>
          <a:srcRect b="0" l="27447" r="26775" t="0"/>
          <a:stretch/>
        </p:blipFill>
        <p:spPr>
          <a:xfrm>
            <a:off x="3393700" y="3982225"/>
            <a:ext cx="755870" cy="928800"/>
          </a:xfrm>
          <a:prstGeom prst="rect">
            <a:avLst/>
          </a:prstGeom>
          <a:noFill/>
          <a:ln>
            <a:noFill/>
          </a:ln>
        </p:spPr>
      </p:pic>
      <p:pic>
        <p:nvPicPr>
          <p:cNvPr id="715" name="Google Shape;715;p105"/>
          <p:cNvPicPr preferRelativeResize="0"/>
          <p:nvPr/>
        </p:nvPicPr>
        <p:blipFill rotWithShape="1">
          <a:blip r:embed="rId4">
            <a:alphaModFix/>
          </a:blip>
          <a:srcRect b="0" l="27447" r="26775" t="0"/>
          <a:stretch/>
        </p:blipFill>
        <p:spPr>
          <a:xfrm>
            <a:off x="6822700" y="3982225"/>
            <a:ext cx="755870" cy="928800"/>
          </a:xfrm>
          <a:prstGeom prst="rect">
            <a:avLst/>
          </a:prstGeom>
          <a:noFill/>
          <a:ln>
            <a:noFill/>
          </a:ln>
        </p:spPr>
      </p:pic>
      <p:pic>
        <p:nvPicPr>
          <p:cNvPr id="705" name="Google Shape;705;p105"/>
          <p:cNvPicPr preferRelativeResize="0"/>
          <p:nvPr/>
        </p:nvPicPr>
        <p:blipFill rotWithShape="1">
          <a:blip r:embed="rId5">
            <a:alphaModFix/>
          </a:blip>
          <a:srcRect b="26707" l="35521" r="34345" t="25360"/>
          <a:stretch/>
        </p:blipFill>
        <p:spPr>
          <a:xfrm>
            <a:off x="7793988" y="621025"/>
            <a:ext cx="1000075" cy="894799"/>
          </a:xfrm>
          <a:prstGeom prst="rect">
            <a:avLst/>
          </a:prstGeom>
          <a:noFill/>
          <a:ln>
            <a:noFill/>
          </a:ln>
        </p:spPr>
      </p:pic>
      <p:pic>
        <p:nvPicPr>
          <p:cNvPr id="716" name="Google Shape;716;p105"/>
          <p:cNvPicPr preferRelativeResize="0"/>
          <p:nvPr/>
        </p:nvPicPr>
        <p:blipFill>
          <a:blip r:embed="rId5">
            <a:alphaModFix/>
          </a:blip>
          <a:stretch>
            <a:fillRect/>
          </a:stretch>
        </p:blipFill>
        <p:spPr>
          <a:xfrm>
            <a:off x="3293625" y="492175"/>
            <a:ext cx="3318744" cy="1866799"/>
          </a:xfrm>
          <a:prstGeom prst="rect">
            <a:avLst/>
          </a:prstGeom>
          <a:noFill/>
          <a:ln>
            <a:noFill/>
          </a:ln>
        </p:spPr>
      </p:pic>
      <p:pic>
        <p:nvPicPr>
          <p:cNvPr id="717" name="Google Shape;717;p105"/>
          <p:cNvPicPr preferRelativeResize="0"/>
          <p:nvPr/>
        </p:nvPicPr>
        <p:blipFill rotWithShape="1">
          <a:blip r:embed="rId5">
            <a:alphaModFix/>
          </a:blip>
          <a:srcRect b="25788" l="0" r="65310" t="0"/>
          <a:stretch/>
        </p:blipFill>
        <p:spPr>
          <a:xfrm>
            <a:off x="6507150" y="1121725"/>
            <a:ext cx="1151251" cy="1385400"/>
          </a:xfrm>
          <a:prstGeom prst="rect">
            <a:avLst/>
          </a:prstGeom>
          <a:noFill/>
          <a:ln>
            <a:noFill/>
          </a:ln>
        </p:spPr>
      </p:pic>
      <p:pic>
        <p:nvPicPr>
          <p:cNvPr id="718" name="Google Shape;718;p105"/>
          <p:cNvPicPr preferRelativeResize="0"/>
          <p:nvPr/>
        </p:nvPicPr>
        <p:blipFill rotWithShape="1">
          <a:blip r:embed="rId6">
            <a:alphaModFix/>
          </a:blip>
          <a:srcRect b="25747" l="39675" r="40110" t="26633"/>
          <a:stretch/>
        </p:blipFill>
        <p:spPr>
          <a:xfrm>
            <a:off x="4839588" y="4029850"/>
            <a:ext cx="412800" cy="547031"/>
          </a:xfrm>
          <a:prstGeom prst="rect">
            <a:avLst/>
          </a:prstGeom>
          <a:noFill/>
          <a:ln>
            <a:noFill/>
          </a:ln>
        </p:spPr>
      </p:pic>
      <p:sp>
        <p:nvSpPr>
          <p:cNvPr id="719" name="Google Shape;719;p105"/>
          <p:cNvSpPr txBox="1"/>
          <p:nvPr/>
        </p:nvSpPr>
        <p:spPr>
          <a:xfrm>
            <a:off x="2168925"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Govt. Dept</a:t>
            </a:r>
            <a:endParaRPr b="1">
              <a:solidFill>
                <a:schemeClr val="dk1"/>
              </a:solidFill>
              <a:latin typeface="Outfit"/>
              <a:ea typeface="Outfit"/>
              <a:cs typeface="Outfit"/>
              <a:sym typeface="Outfit"/>
            </a:endParaRPr>
          </a:p>
        </p:txBody>
      </p:sp>
      <p:sp>
        <p:nvSpPr>
          <p:cNvPr id="720" name="Google Shape;720;p105"/>
          <p:cNvSpPr txBox="1"/>
          <p:nvPr/>
        </p:nvSpPr>
        <p:spPr>
          <a:xfrm>
            <a:off x="5700638"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Govt. Dept</a:t>
            </a:r>
            <a:endParaRPr b="1">
              <a:solidFill>
                <a:schemeClr val="dk1"/>
              </a:solidFill>
              <a:latin typeface="Outfit"/>
              <a:ea typeface="Outfit"/>
              <a:cs typeface="Outfit"/>
              <a:sym typeface="Outfi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Bucket of use cases - 1/2</a:t>
            </a:r>
            <a:endParaRPr/>
          </a:p>
        </p:txBody>
      </p:sp>
      <p:sp>
        <p:nvSpPr>
          <p:cNvPr id="726" name="Google Shape;72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7" name="Google Shape;727;p106"/>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A Healthcare Professional Registry </a:t>
            </a:r>
            <a:r>
              <a:rPr lang="en-GB">
                <a:latin typeface="Outfit"/>
                <a:ea typeface="Outfit"/>
                <a:cs typeface="Outfit"/>
                <a:sym typeface="Outfit"/>
              </a:rPr>
              <a:t>where all health professionals, including doctors and nurses, would be registered and verified, allowing citizens to have access to verified and authentic professionals</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A Health Facility Registry </a:t>
            </a:r>
            <a:r>
              <a:rPr lang="en-GB">
                <a:latin typeface="Outfit"/>
                <a:ea typeface="Outfit"/>
                <a:cs typeface="Outfit"/>
                <a:sym typeface="Outfit"/>
              </a:rPr>
              <a:t>where medical institutions are cataloged, enabling patients to find nearby facilities with the services they need, assured of their quality and authenticity</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A Farmer Registry </a:t>
            </a:r>
            <a:r>
              <a:rPr lang="en-GB">
                <a:latin typeface="Outfit"/>
                <a:ea typeface="Outfit"/>
                <a:cs typeface="Outfit"/>
                <a:sym typeface="Outfit"/>
              </a:rPr>
              <a:t>that profiles agricultural workers and their land, connecting them with targeted government aid and farming resources.</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A Farm/Land Registry </a:t>
            </a:r>
            <a:r>
              <a:rPr lang="en-GB">
                <a:latin typeface="Outfit"/>
                <a:ea typeface="Outfit"/>
                <a:cs typeface="Outfit"/>
                <a:sym typeface="Outfit"/>
              </a:rPr>
              <a:t>that catalogs agricultural properties, aiding in sustainable land use planning and subsidy allocation.</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An Organ Registries including </a:t>
            </a:r>
            <a:r>
              <a:rPr lang="en-GB">
                <a:latin typeface="Outfit"/>
                <a:ea typeface="Outfit"/>
                <a:cs typeface="Outfit"/>
                <a:sym typeface="Outfit"/>
              </a:rPr>
              <a:t>Pledge Registry, Recipient Registry, Donor Registry </a:t>
            </a:r>
            <a:r>
              <a:rPr lang="en-GB">
                <a:latin typeface="Outfit"/>
                <a:ea typeface="Outfit"/>
                <a:cs typeface="Outfit"/>
                <a:sym typeface="Outfit"/>
              </a:rPr>
              <a:t>that matches donors with recipients, streamlining organ transplantation processes and saving lives</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A Drug Registry </a:t>
            </a:r>
            <a:r>
              <a:rPr lang="en-GB">
                <a:latin typeface="Outfit"/>
                <a:ea typeface="Outfit"/>
                <a:cs typeface="Outfit"/>
                <a:sym typeface="Outfit"/>
              </a:rPr>
              <a:t>that lists approved pharmaceuticals, helping healthcare professionals and citizens</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A Vehicle Registry </a:t>
            </a:r>
            <a:r>
              <a:rPr lang="en-GB">
                <a:latin typeface="Outfit"/>
                <a:ea typeface="Outfit"/>
                <a:cs typeface="Outfit"/>
                <a:sym typeface="Outfit"/>
              </a:rPr>
              <a:t>that records all vehicle ownership details, facilitating efficient law enforcement</a:t>
            </a:r>
            <a:endParaRPr>
              <a:latin typeface="Outfit"/>
              <a:ea typeface="Outfit"/>
              <a:cs typeface="Outfit"/>
              <a:sym typeface="Outfit"/>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7"/>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Bucket of use cases - 2/2</a:t>
            </a:r>
            <a:endParaRPr/>
          </a:p>
        </p:txBody>
      </p:sp>
      <p:sp>
        <p:nvSpPr>
          <p:cNvPr id="733" name="Google Shape;733;p107"/>
          <p:cNvSpPr txBox="1"/>
          <p:nvPr/>
        </p:nvSpPr>
        <p:spPr>
          <a:xfrm>
            <a:off x="618825" y="1470350"/>
            <a:ext cx="6900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7"/>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A</a:t>
            </a:r>
            <a:r>
              <a:rPr lang="en-GB">
                <a:latin typeface="Outfit"/>
                <a:ea typeface="Outfit"/>
                <a:cs typeface="Outfit"/>
                <a:sym typeface="Outfit"/>
              </a:rPr>
              <a:t> </a:t>
            </a:r>
            <a:r>
              <a:rPr b="1" lang="en-GB">
                <a:latin typeface="Outfit"/>
                <a:ea typeface="Outfit"/>
                <a:cs typeface="Outfit"/>
                <a:sym typeface="Outfit"/>
              </a:rPr>
              <a:t>Government Scheme Registry </a:t>
            </a:r>
            <a:r>
              <a:rPr lang="en-GB">
                <a:latin typeface="Outfit"/>
                <a:ea typeface="Outfit"/>
                <a:cs typeface="Outfit"/>
                <a:sym typeface="Outfit"/>
              </a:rPr>
              <a:t>that connects all eligible citizens with all the welfare programs/schemes run by the government</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Educational Registries </a:t>
            </a:r>
            <a:r>
              <a:rPr lang="en-GB">
                <a:latin typeface="Outfit"/>
                <a:ea typeface="Outfit"/>
                <a:cs typeface="Outfit"/>
                <a:sym typeface="Outfit"/>
              </a:rPr>
              <a:t>-</a:t>
            </a:r>
            <a:r>
              <a:rPr lang="en-GB">
                <a:latin typeface="Outfit"/>
                <a:ea typeface="Outfit"/>
                <a:cs typeface="Outfit"/>
                <a:sym typeface="Outfit"/>
              </a:rPr>
              <a:t>Parents searching for accredited educational institutions in their area for their child and being able to compare the programs, ratings, and facilities offered by each.</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A Student Registry</a:t>
            </a:r>
            <a:r>
              <a:rPr lang="en-GB">
                <a:latin typeface="Outfit"/>
                <a:ea typeface="Outfit"/>
                <a:cs typeface="Outfit"/>
                <a:sym typeface="Outfit"/>
              </a:rPr>
              <a:t> that tracks academic progress, facilitating scholarship opportunities for students.</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A National Identity Registry</a:t>
            </a:r>
            <a:r>
              <a:rPr lang="en-GB">
                <a:latin typeface="Outfit"/>
                <a:ea typeface="Outfit"/>
                <a:cs typeface="Outfit"/>
                <a:sym typeface="Outfit"/>
              </a:rPr>
              <a:t> that securely stores citizen’s identities, simplifying access to public services and enhancing national security.</a:t>
            </a:r>
            <a:endParaRPr>
              <a:latin typeface="Outfit"/>
              <a:ea typeface="Outfit"/>
              <a:cs typeface="Outfit"/>
              <a:sym typeface="Outfit"/>
            </a:endParaRPr>
          </a:p>
          <a:p>
            <a:pPr indent="0" lvl="0" marL="457200" rtl="0" algn="l">
              <a:spcBef>
                <a:spcPts val="120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PI - Theme">
  <a:themeElements>
    <a:clrScheme name="White">
      <a:dk1>
        <a:srgbClr val="121212"/>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PI - Theme">
  <a:themeElements>
    <a:clrScheme name="White">
      <a:dk1>
        <a:srgbClr val="000000"/>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121212"/>
      </a:dk1>
      <a:lt1>
        <a:srgbClr val="EFF2FF"/>
      </a:lt1>
      <a:dk2>
        <a:srgbClr val="EBF6F8"/>
      </a:dk2>
      <a:lt2>
        <a:srgbClr val="FCF3DF"/>
      </a:lt2>
      <a:accent1>
        <a:srgbClr val="6E4AFD"/>
      </a:accent1>
      <a:accent2>
        <a:srgbClr val="40B858"/>
      </a:accent2>
      <a:accent3>
        <a:srgbClr val="F57738"/>
      </a:accent3>
      <a:accent4>
        <a:srgbClr val="4A6AFF"/>
      </a:accent4>
      <a:accent5>
        <a:srgbClr val="FAC646"/>
      </a:accent5>
      <a:accent6>
        <a:srgbClr val="41329C"/>
      </a:accent6>
      <a:hlink>
        <a:srgbClr val="12121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